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8" r:id="rId1"/>
  </p:sldMasterIdLst>
  <p:notesMasterIdLst>
    <p:notesMasterId r:id="rId30"/>
  </p:notesMasterIdLst>
  <p:sldIdLst>
    <p:sldId id="256" r:id="rId2"/>
    <p:sldId id="257" r:id="rId3"/>
    <p:sldId id="258" r:id="rId4"/>
    <p:sldId id="263" r:id="rId5"/>
    <p:sldId id="264" r:id="rId6"/>
    <p:sldId id="265" r:id="rId7"/>
    <p:sldId id="266" r:id="rId8"/>
    <p:sldId id="267" r:id="rId9"/>
    <p:sldId id="268" r:id="rId10"/>
    <p:sldId id="269" r:id="rId11"/>
    <p:sldId id="270" r:id="rId12"/>
    <p:sldId id="271" r:id="rId13"/>
    <p:sldId id="272" r:id="rId14"/>
    <p:sldId id="273" r:id="rId15"/>
    <p:sldId id="274" r:id="rId16"/>
    <p:sldId id="275" r:id="rId17"/>
    <p:sldId id="276" r:id="rId18"/>
    <p:sldId id="277" r:id="rId19"/>
    <p:sldId id="278" r:id="rId20"/>
    <p:sldId id="279" r:id="rId21"/>
    <p:sldId id="280" r:id="rId22"/>
    <p:sldId id="281" r:id="rId23"/>
    <p:sldId id="282" r:id="rId24"/>
    <p:sldId id="283" r:id="rId25"/>
    <p:sldId id="259" r:id="rId26"/>
    <p:sldId id="260" r:id="rId27"/>
    <p:sldId id="261" r:id="rId28"/>
    <p:sldId id="262" r:id="rId29"/>
  </p:sldIdLst>
  <p:sldSz cx="9144000" cy="5715000" type="screen16x10"/>
  <p:notesSz cx="6858000" cy="9144000"/>
  <p:embeddedFontLst>
    <p:embeddedFont>
      <p:font typeface="Fira Code" pitchFamily="49" charset="0"/>
      <p:regular r:id="rId31"/>
      <p:bold r:id="rId32"/>
    </p:embeddedFont>
    <p:embeddedFont>
      <p:font typeface="Fira Code Light" pitchFamily="49" charset="0"/>
      <p:regular r:id="rId33"/>
      <p:bold r:id="rId34"/>
    </p:embeddedFont>
    <p:embeddedFont>
      <p:font typeface="Ubuntu" panose="020B0504030602030204" pitchFamily="34" charset="0"/>
      <p:regular r:id="rId35"/>
      <p:bold r:id="rId36"/>
      <p:italic r:id="rId37"/>
      <p:boldItalic r:id="rId38"/>
    </p:embeddedFont>
    <p:embeddedFont>
      <p:font typeface="Ubuntu Light" panose="020B0304030602030204" pitchFamily="34" charset="0"/>
      <p:regular r:id="rId39"/>
      <p:bold r:id="rId40"/>
      <p:italic r:id="rId41"/>
      <p:boldItalic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36"/>
  </p:normalViewPr>
  <p:slideViewPr>
    <p:cSldViewPr snapToGrid="0">
      <p:cViewPr varScale="1">
        <p:scale>
          <a:sx n="167" d="100"/>
          <a:sy n="167" d="100"/>
        </p:scale>
        <p:origin x="103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font" Target="fonts/font12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686104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g137e3f2783e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" name="Google Shape;41;g137e3f2783e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202c3e4d1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202c3e4d1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61332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202c3e4d1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202c3e4d1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51710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202c3e4d1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202c3e4d1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04238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202c3e4d1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202c3e4d1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63991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202c3e4d1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202c3e4d1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223784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202c3e4d1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202c3e4d1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47556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202c3e4d1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202c3e4d1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472854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202c3e4d1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202c3e4d1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05199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202c3e4d1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202c3e4d1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850028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202c3e4d1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202c3e4d1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052853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g137e3f2783e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61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" name="Google Shape;50;g137e3f2783e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202c3e4d1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202c3e4d1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949764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202c3e4d1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202c3e4d1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92946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202c3e4d1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202c3e4d1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287527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202c3e4d1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202c3e4d1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745724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202c3e4d1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202c3e4d1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1109463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137e3f2783e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61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137e3f2783e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202c3e4d11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61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1202c3e4d11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137e3f2783e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61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137e3f2783e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137e3f2783e_0_1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61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137e3f2783e_0_1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202c3e4d1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202c3e4d1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202c3e4d1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202c3e4d1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72610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202c3e4d1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202c3e4d1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70869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202c3e4d1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202c3e4d1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70836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202c3e4d1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202c3e4d1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82022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202c3e4d1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202c3e4d1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0505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202c3e4d1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202c3e4d1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218967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capa" type="title">
  <p:cSld name="TITLE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8;p2"/>
          <p:cNvPicPr preferRelativeResize="0"/>
          <p:nvPr/>
        </p:nvPicPr>
        <p:blipFill rotWithShape="1">
          <a:blip r:embed="rId2">
            <a:alphaModFix/>
          </a:blip>
          <a:srcRect t="9"/>
          <a:stretch/>
        </p:blipFill>
        <p:spPr>
          <a:xfrm>
            <a:off x="-59775" y="-343225"/>
            <a:ext cx="9268378" cy="6552348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9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0000" y="867500"/>
            <a:ext cx="2236467" cy="138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1"/>
          <p:cNvSpPr txBox="1">
            <a:spLocks noGrp="1"/>
          </p:cNvSpPr>
          <p:nvPr>
            <p:ph type="sldNum" idx="12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ma | capitulo" type="tx">
  <p:cSld name="TITLE_AND_BODY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55125" y="-281050"/>
            <a:ext cx="9242225" cy="653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da " type="twoColTx">
  <p:cSld name="TITLE_AND_TWO_COLUMNS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4"/>
          <p:cNvPicPr preferRelativeResize="0"/>
          <p:nvPr/>
        </p:nvPicPr>
        <p:blipFill rotWithShape="1">
          <a:blip r:embed="rId2">
            <a:alphaModFix/>
          </a:blip>
          <a:srcRect t="29" b="39"/>
          <a:stretch/>
        </p:blipFill>
        <p:spPr>
          <a:xfrm>
            <a:off x="-39900" y="-760400"/>
            <a:ext cx="9219026" cy="65137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61025" y="5240225"/>
            <a:ext cx="565750" cy="349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inalização" type="titleOnly">
  <p:cSld name="TITLE_ONL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57183" y="-363575"/>
            <a:ext cx="9258371" cy="6541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6"/>
          <p:cNvSpPr txBox="1">
            <a:spLocks noGrp="1"/>
          </p:cNvSpPr>
          <p:nvPr>
            <p:ph type="title"/>
          </p:nvPr>
        </p:nvSpPr>
        <p:spPr>
          <a:xfrm>
            <a:off x="311700" y="617333"/>
            <a:ext cx="2808000" cy="8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19" name="Google Shape;19;p6"/>
          <p:cNvSpPr txBox="1">
            <a:spLocks noGrp="1"/>
          </p:cNvSpPr>
          <p:nvPr>
            <p:ph type="body" idx="1"/>
          </p:nvPr>
        </p:nvSpPr>
        <p:spPr>
          <a:xfrm>
            <a:off x="311700" y="1544000"/>
            <a:ext cx="2808000" cy="3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0" name="Google Shape;20;p6"/>
          <p:cNvSpPr txBox="1">
            <a:spLocks noGrp="1"/>
          </p:cNvSpPr>
          <p:nvPr>
            <p:ph type="sldNum" idx="12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7"/>
          <p:cNvSpPr txBox="1">
            <a:spLocks noGrp="1"/>
          </p:cNvSpPr>
          <p:nvPr>
            <p:ph type="title"/>
          </p:nvPr>
        </p:nvSpPr>
        <p:spPr>
          <a:xfrm>
            <a:off x="490250" y="500167"/>
            <a:ext cx="6367800" cy="45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Char char="●"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Char char="○"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Char char="■"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Char char="●"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Char char="○"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Char char="■"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Char char="●"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Char char="○"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Char char="■"/>
              <a:defRPr sz="4800"/>
            </a:lvl9pPr>
          </a:lstStyle>
          <a:p>
            <a:endParaRPr/>
          </a:p>
        </p:txBody>
      </p:sp>
      <p:sp>
        <p:nvSpPr>
          <p:cNvPr id="23" name="Google Shape;23;p7"/>
          <p:cNvSpPr txBox="1">
            <a:spLocks noGrp="1"/>
          </p:cNvSpPr>
          <p:nvPr>
            <p:ph type="sldNum" idx="12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8"/>
          <p:cNvSpPr/>
          <p:nvPr/>
        </p:nvSpPr>
        <p:spPr>
          <a:xfrm>
            <a:off x="4572000" y="-139"/>
            <a:ext cx="4572000" cy="5715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8"/>
          <p:cNvSpPr txBox="1">
            <a:spLocks noGrp="1"/>
          </p:cNvSpPr>
          <p:nvPr>
            <p:ph type="title"/>
          </p:nvPr>
        </p:nvSpPr>
        <p:spPr>
          <a:xfrm>
            <a:off x="265500" y="1370194"/>
            <a:ext cx="4045200" cy="164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9pPr>
          </a:lstStyle>
          <a:p>
            <a:endParaRPr/>
          </a:p>
        </p:txBody>
      </p:sp>
      <p:sp>
        <p:nvSpPr>
          <p:cNvPr id="27" name="Google Shape;27;p8"/>
          <p:cNvSpPr txBox="1">
            <a:spLocks noGrp="1"/>
          </p:cNvSpPr>
          <p:nvPr>
            <p:ph type="subTitle" idx="1"/>
          </p:nvPr>
        </p:nvSpPr>
        <p:spPr>
          <a:xfrm>
            <a:off x="265500" y="3114528"/>
            <a:ext cx="4045200" cy="137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8" name="Google Shape;28;p8"/>
          <p:cNvSpPr txBox="1">
            <a:spLocks noGrp="1"/>
          </p:cNvSpPr>
          <p:nvPr>
            <p:ph type="body" idx="2"/>
          </p:nvPr>
        </p:nvSpPr>
        <p:spPr>
          <a:xfrm>
            <a:off x="4939500" y="804528"/>
            <a:ext cx="3837000" cy="41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9" name="Google Shape;29;p8"/>
          <p:cNvSpPr txBox="1">
            <a:spLocks noGrp="1"/>
          </p:cNvSpPr>
          <p:nvPr>
            <p:ph type="sldNum" idx="12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9"/>
          <p:cNvSpPr txBox="1">
            <a:spLocks noGrp="1"/>
          </p:cNvSpPr>
          <p:nvPr>
            <p:ph type="body" idx="1"/>
          </p:nvPr>
        </p:nvSpPr>
        <p:spPr>
          <a:xfrm>
            <a:off x="311700" y="4700639"/>
            <a:ext cx="5998800" cy="6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</a:lstStyle>
          <a:p>
            <a:endParaRPr/>
          </a:p>
        </p:txBody>
      </p:sp>
      <p:sp>
        <p:nvSpPr>
          <p:cNvPr id="32" name="Google Shape;32;p9"/>
          <p:cNvSpPr txBox="1">
            <a:spLocks noGrp="1"/>
          </p:cNvSpPr>
          <p:nvPr>
            <p:ph type="sldNum" idx="12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0"/>
          <p:cNvSpPr txBox="1">
            <a:spLocks noGrp="1"/>
          </p:cNvSpPr>
          <p:nvPr>
            <p:ph type="title" hasCustomPrompt="1"/>
          </p:nvPr>
        </p:nvSpPr>
        <p:spPr>
          <a:xfrm>
            <a:off x="311700" y="1229028"/>
            <a:ext cx="8520600" cy="21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9pPr>
          </a:lstStyle>
          <a:p>
            <a:r>
              <a:t>xx%</a:t>
            </a:r>
          </a:p>
        </p:txBody>
      </p:sp>
      <p:sp>
        <p:nvSpPr>
          <p:cNvPr id="35" name="Google Shape;35;p10"/>
          <p:cNvSpPr txBox="1">
            <a:spLocks noGrp="1"/>
          </p:cNvSpPr>
          <p:nvPr>
            <p:ph type="body" idx="1"/>
          </p:nvPr>
        </p:nvSpPr>
        <p:spPr>
          <a:xfrm>
            <a:off x="311700" y="3502472"/>
            <a:ext cx="8520600" cy="14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6" name="Google Shape;36;p10"/>
          <p:cNvSpPr txBox="1">
            <a:spLocks noGrp="1"/>
          </p:cNvSpPr>
          <p:nvPr>
            <p:ph type="sldNum" idx="12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sldNum" idx="12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jp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2"/>
          <p:cNvSpPr txBox="1"/>
          <p:nvPr/>
        </p:nvSpPr>
        <p:spPr>
          <a:xfrm>
            <a:off x="4206524" y="4459650"/>
            <a:ext cx="3190971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Lógica de Programação</a:t>
            </a:r>
            <a:endParaRPr sz="1600" dirty="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4" name="Google Shape;44;p12"/>
          <p:cNvSpPr txBox="1"/>
          <p:nvPr/>
        </p:nvSpPr>
        <p:spPr>
          <a:xfrm>
            <a:off x="4206525" y="4999950"/>
            <a:ext cx="40971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 dirty="0">
                <a:solidFill>
                  <a:schemeClr val="lt1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_Jaque </a:t>
            </a:r>
            <a:r>
              <a:rPr lang="pt-BR" sz="1300" dirty="0" err="1">
                <a:solidFill>
                  <a:schemeClr val="lt1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laurenti</a:t>
            </a:r>
            <a:endParaRPr sz="1300" dirty="0">
              <a:solidFill>
                <a:schemeClr val="lt1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</p:txBody>
      </p:sp>
      <p:grpSp>
        <p:nvGrpSpPr>
          <p:cNvPr id="45" name="Google Shape;45;p12"/>
          <p:cNvGrpSpPr/>
          <p:nvPr/>
        </p:nvGrpSpPr>
        <p:grpSpPr>
          <a:xfrm>
            <a:off x="4284425" y="4911325"/>
            <a:ext cx="4942500" cy="0"/>
            <a:chOff x="4251700" y="5140900"/>
            <a:chExt cx="4942500" cy="0"/>
          </a:xfrm>
        </p:grpSpPr>
        <p:cxnSp>
          <p:nvCxnSpPr>
            <p:cNvPr id="46" name="Google Shape;46;p12"/>
            <p:cNvCxnSpPr/>
            <p:nvPr/>
          </p:nvCxnSpPr>
          <p:spPr>
            <a:xfrm>
              <a:off x="4251700" y="5140900"/>
              <a:ext cx="3690600" cy="0"/>
            </a:xfrm>
            <a:prstGeom prst="straightConnector1">
              <a:avLst/>
            </a:prstGeom>
            <a:noFill/>
            <a:ln w="19050" cap="flat" cmpd="sng">
              <a:solidFill>
                <a:srgbClr val="A6F75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" name="Google Shape;47;p12"/>
            <p:cNvCxnSpPr/>
            <p:nvPr/>
          </p:nvCxnSpPr>
          <p:spPr>
            <a:xfrm>
              <a:off x="7942300" y="5140900"/>
              <a:ext cx="1251900" cy="0"/>
            </a:xfrm>
            <a:prstGeom prst="straightConnector1">
              <a:avLst/>
            </a:prstGeom>
            <a:noFill/>
            <a:ln w="19050" cap="flat" cmpd="sng">
              <a:solidFill>
                <a:srgbClr val="2371FF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/>
        </p:nvSpPr>
        <p:spPr>
          <a:xfrm>
            <a:off x="240550" y="138175"/>
            <a:ext cx="2968994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rgbClr val="A6F750"/>
                </a:solidFill>
                <a:latin typeface="Ubuntu Light"/>
                <a:ea typeface="Ubuntu Light"/>
                <a:cs typeface="Ubuntu Light"/>
                <a:sym typeface="Ubuntu Light"/>
              </a:rPr>
              <a:t>_para casa</a:t>
            </a:r>
            <a:endParaRPr sz="1600" dirty="0">
              <a:solidFill>
                <a:srgbClr val="A6F750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sp>
        <p:nvSpPr>
          <p:cNvPr id="4" name="Google Shape;62;p14">
            <a:extLst>
              <a:ext uri="{FF2B5EF4-FFF2-40B4-BE49-F238E27FC236}">
                <a16:creationId xmlns:a16="http://schemas.microsoft.com/office/drawing/2014/main" id="{936E5BB6-7804-2BC6-FA71-6B75953CD49B}"/>
              </a:ext>
            </a:extLst>
          </p:cNvPr>
          <p:cNvSpPr txBox="1"/>
          <p:nvPr/>
        </p:nvSpPr>
        <p:spPr>
          <a:xfrm>
            <a:off x="184283" y="642427"/>
            <a:ext cx="8775434" cy="1477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just"/>
            <a:r>
              <a:rPr lang="pt-BR" sz="1200" dirty="0">
                <a:solidFill>
                  <a:schemeClr val="bg1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Pesquise ao menos mais 5 funções nativas do Javascript e descreva um caso de uso de onde você a usaria.</a:t>
            </a:r>
          </a:p>
          <a:p>
            <a:pPr algn="just"/>
            <a:br>
              <a:rPr lang="pt-BR" sz="1200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pt-BR" sz="1200" b="0" i="0" dirty="0" err="1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String</a:t>
            </a:r>
            <a:endParaRPr lang="pt-BR" sz="1200" b="0" i="0" dirty="0">
              <a:solidFill>
                <a:schemeClr val="bg1"/>
              </a:solidFill>
              <a:effectLst/>
              <a:latin typeface="Fira Code" pitchFamily="49" charset="0"/>
              <a:ea typeface="Fira Code" pitchFamily="49" charset="0"/>
              <a:cs typeface="Fira Code" pitchFamily="49" charset="0"/>
            </a:endParaRPr>
          </a:p>
          <a:p>
            <a:pPr algn="just"/>
            <a:r>
              <a:rPr lang="pt-BR" sz="1200" dirty="0">
                <a:solidFill>
                  <a:schemeClr val="bg1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Data</a:t>
            </a:r>
          </a:p>
          <a:p>
            <a:pPr algn="just"/>
            <a:r>
              <a:rPr lang="pt-BR" sz="1200" dirty="0">
                <a:solidFill>
                  <a:schemeClr val="bg1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Funções Matemáticas</a:t>
            </a:r>
          </a:p>
          <a:p>
            <a:pPr algn="just"/>
            <a:r>
              <a:rPr lang="pt-BR" sz="1200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Numero</a:t>
            </a:r>
            <a:endParaRPr lang="pt-BR" sz="1050" b="0" i="0" dirty="0">
              <a:solidFill>
                <a:schemeClr val="bg1"/>
              </a:solidFill>
              <a:effectLst/>
              <a:latin typeface="Fira Code" pitchFamily="49" charset="0"/>
              <a:ea typeface="Fira Code" pitchFamily="49" charset="0"/>
              <a:cs typeface="Fira Code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03896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/>
        </p:nvSpPr>
        <p:spPr>
          <a:xfrm>
            <a:off x="240550" y="138175"/>
            <a:ext cx="2968994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rgbClr val="A6F750"/>
                </a:solidFill>
                <a:latin typeface="Ubuntu Light"/>
                <a:ea typeface="Ubuntu Light"/>
                <a:cs typeface="Ubuntu Light"/>
                <a:sym typeface="Ubuntu Light"/>
              </a:rPr>
              <a:t>_coerção</a:t>
            </a:r>
            <a:endParaRPr sz="1600" dirty="0">
              <a:solidFill>
                <a:srgbClr val="A6F750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sp>
        <p:nvSpPr>
          <p:cNvPr id="4" name="Google Shape;62;p14">
            <a:extLst>
              <a:ext uri="{FF2B5EF4-FFF2-40B4-BE49-F238E27FC236}">
                <a16:creationId xmlns:a16="http://schemas.microsoft.com/office/drawing/2014/main" id="{936E5BB6-7804-2BC6-FA71-6B75953CD49B}"/>
              </a:ext>
            </a:extLst>
          </p:cNvPr>
          <p:cNvSpPr txBox="1"/>
          <p:nvPr/>
        </p:nvSpPr>
        <p:spPr>
          <a:xfrm>
            <a:off x="184283" y="642427"/>
            <a:ext cx="8775434" cy="4062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just"/>
            <a:r>
              <a:rPr lang="pt-BR" sz="1200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A coerção em </a:t>
            </a:r>
            <a:r>
              <a:rPr lang="pt-BR" sz="1200" b="0" i="0" dirty="0" err="1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JavaScript</a:t>
            </a:r>
            <a:r>
              <a:rPr lang="pt-BR" sz="1200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refere-se ao processo em que a linguagem automaticamente converte um valor de um tipo de dado para outro tipo, quando uma operação ou comparação é realizada com valores de tipos diferentes. Essa conversão automática de tipos pode ser implícita, realizada pelo próprio </a:t>
            </a:r>
            <a:r>
              <a:rPr lang="pt-BR" sz="1200" b="0" i="0" dirty="0" err="1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JavaScript</a:t>
            </a:r>
            <a:r>
              <a:rPr lang="pt-BR" sz="1200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, ou explícita, quando o desenvolvedor especifica a conversão de forma deliberada.</a:t>
            </a:r>
          </a:p>
          <a:p>
            <a:pPr algn="just"/>
            <a:endParaRPr lang="pt-BR" sz="1200" dirty="0">
              <a:solidFill>
                <a:schemeClr val="bg1"/>
              </a:solidFill>
              <a:latin typeface="Fira Code" pitchFamily="49" charset="0"/>
              <a:ea typeface="Fira Code" pitchFamily="49" charset="0"/>
              <a:cs typeface="Fira Code" pitchFamily="49" charset="0"/>
            </a:endParaRPr>
          </a:p>
          <a:p>
            <a:pPr algn="just"/>
            <a:br>
              <a:rPr lang="pt-BR" sz="1200" b="1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pt-BR" sz="1200" b="1" i="0" dirty="0">
                <a:solidFill>
                  <a:srgbClr val="92D050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Coerção Implícita (</a:t>
            </a:r>
            <a:r>
              <a:rPr lang="pt-BR" sz="1200" b="1" i="0" dirty="0" err="1">
                <a:solidFill>
                  <a:srgbClr val="92D050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Implicit</a:t>
            </a:r>
            <a:r>
              <a:rPr lang="pt-BR" sz="1200" b="1" i="0" dirty="0">
                <a:solidFill>
                  <a:srgbClr val="92D050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</a:t>
            </a:r>
            <a:r>
              <a:rPr lang="pt-BR" sz="1200" b="1" i="0" dirty="0" err="1">
                <a:solidFill>
                  <a:srgbClr val="92D050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Coercion</a:t>
            </a:r>
            <a:r>
              <a:rPr lang="pt-BR" sz="1200" b="1" i="0" dirty="0">
                <a:solidFill>
                  <a:srgbClr val="92D050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):</a:t>
            </a:r>
            <a:r>
              <a:rPr lang="pt-BR" sz="1200" b="0" i="0" dirty="0">
                <a:solidFill>
                  <a:srgbClr val="92D050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</a:t>
            </a:r>
            <a:r>
              <a:rPr lang="pt-BR" sz="1200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A coerção implícita ocorre automaticamente pelo </a:t>
            </a:r>
            <a:r>
              <a:rPr lang="pt-BR" sz="1200" b="0" i="0" dirty="0" err="1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JavaScript</a:t>
            </a:r>
            <a:r>
              <a:rPr lang="pt-BR" sz="1200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durante a execução de uma operação que envolve valores de diferentes tipos. </a:t>
            </a:r>
          </a:p>
          <a:p>
            <a:pPr algn="just"/>
            <a:endParaRPr lang="pt-BR" sz="1200" dirty="0">
              <a:solidFill>
                <a:schemeClr val="bg1"/>
              </a:solidFill>
              <a:latin typeface="Fira Code" pitchFamily="49" charset="0"/>
              <a:ea typeface="Fira Code" pitchFamily="49" charset="0"/>
              <a:cs typeface="Fira Code" pitchFamily="49" charset="0"/>
            </a:endParaRPr>
          </a:p>
          <a:p>
            <a:pPr algn="just"/>
            <a:r>
              <a:rPr lang="pt-BR" sz="1200" b="1" i="0" dirty="0">
                <a:solidFill>
                  <a:srgbClr val="92D050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Coerção Explícita (</a:t>
            </a:r>
            <a:r>
              <a:rPr lang="pt-BR" sz="1200" b="1" i="0" dirty="0" err="1">
                <a:solidFill>
                  <a:srgbClr val="92D050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Explicit</a:t>
            </a:r>
            <a:r>
              <a:rPr lang="pt-BR" sz="1200" b="1" i="0" dirty="0">
                <a:solidFill>
                  <a:srgbClr val="92D050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</a:t>
            </a:r>
            <a:r>
              <a:rPr lang="pt-BR" sz="1200" b="1" i="0" dirty="0" err="1">
                <a:solidFill>
                  <a:srgbClr val="92D050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Coercion</a:t>
            </a:r>
            <a:r>
              <a:rPr lang="pt-BR" sz="1200" b="1" i="0" dirty="0">
                <a:solidFill>
                  <a:srgbClr val="92D050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):</a:t>
            </a:r>
            <a:r>
              <a:rPr lang="pt-BR" sz="1200" b="0" i="0" dirty="0">
                <a:solidFill>
                  <a:srgbClr val="92D050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</a:t>
            </a:r>
            <a:r>
              <a:rPr lang="pt-BR" sz="1200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A coerção explícita, como o nome sugere, é realizada de forma intencional pelo desenvolvedor, usando funções ou métodos específicos que forçam a conversão de um valor para um tipo diferente. Alguns exemplos comuns de coerção explícita são:</a:t>
            </a:r>
          </a:p>
          <a:p>
            <a:pPr algn="just"/>
            <a:endParaRPr lang="pt-BR" sz="1200" b="0" i="0" dirty="0">
              <a:solidFill>
                <a:schemeClr val="bg1"/>
              </a:solidFill>
              <a:effectLst/>
              <a:latin typeface="Fira Code" pitchFamily="49" charset="0"/>
              <a:ea typeface="Fira Code" pitchFamily="49" charset="0"/>
              <a:cs typeface="Fira Code" pitchFamily="49" charset="0"/>
            </a:endParaRPr>
          </a:p>
          <a:p>
            <a:pPr algn="just"/>
            <a:r>
              <a:rPr lang="pt-BR" sz="1200" b="0" i="0" dirty="0" err="1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Number</a:t>
            </a:r>
            <a:r>
              <a:rPr lang="pt-BR" sz="1200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(): Converte um valor para um número.</a:t>
            </a:r>
          </a:p>
          <a:p>
            <a:pPr algn="just"/>
            <a:r>
              <a:rPr lang="pt-BR" sz="1200" b="0" i="0" dirty="0" err="1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String</a:t>
            </a:r>
            <a:r>
              <a:rPr lang="pt-BR" sz="1200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(): Converte um valor para uma </a:t>
            </a:r>
            <a:r>
              <a:rPr lang="pt-BR" sz="1200" b="0" i="0" dirty="0" err="1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string</a:t>
            </a:r>
            <a:r>
              <a:rPr lang="pt-BR" sz="1200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.</a:t>
            </a:r>
          </a:p>
          <a:p>
            <a:pPr algn="just"/>
            <a:r>
              <a:rPr lang="pt-BR" sz="1200" b="0" i="0" dirty="0" err="1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Boolean</a:t>
            </a:r>
            <a:r>
              <a:rPr lang="pt-BR" sz="1200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(): Converte um valor para um booleano.</a:t>
            </a:r>
          </a:p>
          <a:p>
            <a:pPr algn="just"/>
            <a:r>
              <a:rPr lang="pt-BR" sz="1200" b="0" i="0" dirty="0" err="1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parseInt</a:t>
            </a:r>
            <a:r>
              <a:rPr lang="pt-BR" sz="1200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(): Converte uma </a:t>
            </a:r>
            <a:r>
              <a:rPr lang="pt-BR" sz="1200" b="0" i="0" dirty="0" err="1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string</a:t>
            </a:r>
            <a:r>
              <a:rPr lang="pt-BR" sz="1200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para um número inteiro.</a:t>
            </a:r>
          </a:p>
          <a:p>
            <a:pPr algn="just"/>
            <a:r>
              <a:rPr lang="pt-BR" sz="1200" b="0" i="0" dirty="0" err="1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parseFloat</a:t>
            </a:r>
            <a:r>
              <a:rPr lang="pt-BR" sz="1200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(): Converte uma </a:t>
            </a:r>
            <a:r>
              <a:rPr lang="pt-BR" sz="1200" b="0" i="0" dirty="0" err="1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string</a:t>
            </a:r>
            <a:r>
              <a:rPr lang="pt-BR" sz="1200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para um número de ponto flutuante.</a:t>
            </a:r>
          </a:p>
          <a:p>
            <a:pPr algn="just"/>
            <a:endParaRPr lang="pt-BR" sz="1200" b="0" i="0" dirty="0">
              <a:solidFill>
                <a:schemeClr val="bg1"/>
              </a:solidFill>
              <a:effectLst/>
              <a:latin typeface="Fira Code" pitchFamily="49" charset="0"/>
              <a:ea typeface="Fira Code" pitchFamily="49" charset="0"/>
              <a:cs typeface="Fira Code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22234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/>
        </p:nvSpPr>
        <p:spPr>
          <a:xfrm>
            <a:off x="240550" y="138175"/>
            <a:ext cx="2968994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rgbClr val="A6F750"/>
                </a:solidFill>
                <a:latin typeface="Ubuntu Light"/>
                <a:ea typeface="Ubuntu Light"/>
                <a:cs typeface="Ubuntu Light"/>
                <a:sym typeface="Ubuntu Light"/>
              </a:rPr>
              <a:t>_operadores</a:t>
            </a:r>
            <a:endParaRPr sz="1600" dirty="0">
              <a:solidFill>
                <a:srgbClr val="A6F750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sp>
        <p:nvSpPr>
          <p:cNvPr id="4" name="Google Shape;62;p14">
            <a:extLst>
              <a:ext uri="{FF2B5EF4-FFF2-40B4-BE49-F238E27FC236}">
                <a16:creationId xmlns:a16="http://schemas.microsoft.com/office/drawing/2014/main" id="{936E5BB6-7804-2BC6-FA71-6B75953CD49B}"/>
              </a:ext>
            </a:extLst>
          </p:cNvPr>
          <p:cNvSpPr txBox="1"/>
          <p:nvPr/>
        </p:nvSpPr>
        <p:spPr>
          <a:xfrm>
            <a:off x="184283" y="642427"/>
            <a:ext cx="8775434" cy="3877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just"/>
            <a:r>
              <a:rPr lang="pt-BR" sz="1200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Em </a:t>
            </a:r>
            <a:r>
              <a:rPr lang="pt-BR" sz="1200" b="0" i="0" dirty="0" err="1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JavaScript</a:t>
            </a:r>
            <a:r>
              <a:rPr lang="pt-BR" sz="1200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, os operadores são símbolos especiais que executam operações em operandos (valores ou variáveis) e produzem um resultado. Eles permitem realizar várias operações matemáticas, lógicas, de comparação e outras manipulações de dados. Os operadores são uma parte fundamental da linguagem, pois permitem que você realize cálculos, faça comparações e tome decisões com base nos valores e variáveis em seu código.</a:t>
            </a:r>
          </a:p>
          <a:p>
            <a:pPr algn="just"/>
            <a:endParaRPr lang="pt-BR" sz="1200" dirty="0">
              <a:solidFill>
                <a:schemeClr val="bg1"/>
              </a:solidFill>
              <a:latin typeface="Fira Code" pitchFamily="49" charset="0"/>
              <a:ea typeface="Fira Code" pitchFamily="49" charset="0"/>
              <a:cs typeface="Fira Code" pitchFamily="49" charset="0"/>
            </a:endParaRPr>
          </a:p>
          <a:p>
            <a:pPr algn="just"/>
            <a:r>
              <a:rPr lang="pt-BR" sz="1200" b="1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Operadores Aritméticos:</a:t>
            </a:r>
            <a:r>
              <a:rPr lang="pt-BR" sz="1200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São usados para realizar operações matemáticas básicas:</a:t>
            </a:r>
          </a:p>
          <a:p>
            <a:pPr algn="just"/>
            <a:r>
              <a:rPr lang="pt-BR" sz="1200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+: Adição</a:t>
            </a:r>
          </a:p>
          <a:p>
            <a:pPr algn="just"/>
            <a:r>
              <a:rPr lang="pt-BR" sz="1200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-: Subtração</a:t>
            </a:r>
          </a:p>
          <a:p>
            <a:pPr algn="just"/>
            <a:r>
              <a:rPr lang="pt-BR" sz="1200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*: Multiplicação</a:t>
            </a:r>
          </a:p>
          <a:p>
            <a:pPr algn="just"/>
            <a:r>
              <a:rPr lang="pt-BR" sz="1200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/: Divisão</a:t>
            </a:r>
          </a:p>
          <a:p>
            <a:pPr algn="just"/>
            <a:r>
              <a:rPr lang="pt-BR" sz="1200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%: Módulo (resto da divisão)</a:t>
            </a:r>
          </a:p>
          <a:p>
            <a:pPr algn="just"/>
            <a:r>
              <a:rPr lang="pt-BR" sz="1200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++: Incremento (aumentar o valor de uma variável em 1)</a:t>
            </a:r>
          </a:p>
          <a:p>
            <a:pPr algn="just"/>
            <a:r>
              <a:rPr lang="pt-BR" sz="1200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--: Decremento (diminuir o valor de uma variável em 1)</a:t>
            </a:r>
          </a:p>
          <a:p>
            <a:pPr algn="just"/>
            <a:endParaRPr lang="pt-BR" sz="1200" b="0" i="0" dirty="0">
              <a:solidFill>
                <a:schemeClr val="bg1"/>
              </a:solidFill>
              <a:effectLst/>
              <a:latin typeface="Fira Code" pitchFamily="49" charset="0"/>
              <a:ea typeface="Fira Code" pitchFamily="49" charset="0"/>
              <a:cs typeface="Fira Code" pitchFamily="49" charset="0"/>
            </a:endParaRPr>
          </a:p>
          <a:p>
            <a:pPr algn="just"/>
            <a:r>
              <a:rPr lang="pt-BR" sz="1200" b="1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Operadores de Atribuição:</a:t>
            </a:r>
            <a:r>
              <a:rPr lang="pt-BR" sz="1200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São usados para atribuir valores a variáveis:</a:t>
            </a:r>
          </a:p>
          <a:p>
            <a:pPr algn="just"/>
            <a:r>
              <a:rPr lang="pt-BR" sz="1200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=: Atribuição simples</a:t>
            </a:r>
          </a:p>
          <a:p>
            <a:pPr algn="just"/>
            <a:r>
              <a:rPr lang="pt-BR" sz="1200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+=, -=, *=, /=, %=: Operadores de atribuição combinada (por exemplo, </a:t>
            </a:r>
            <a:r>
              <a:rPr lang="pt-BR" sz="1200" b="0" i="0" dirty="0" err="1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x</a:t>
            </a:r>
            <a:r>
              <a:rPr lang="pt-BR" sz="1200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+= 5 é equivalente a </a:t>
            </a:r>
            <a:r>
              <a:rPr lang="pt-BR" sz="1200" b="0" i="0" dirty="0" err="1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x</a:t>
            </a:r>
            <a:r>
              <a:rPr lang="pt-BR" sz="1200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= </a:t>
            </a:r>
            <a:r>
              <a:rPr lang="pt-BR" sz="1200" b="0" i="0" dirty="0" err="1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x</a:t>
            </a:r>
            <a:r>
              <a:rPr lang="pt-BR" sz="1200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+ 5)</a:t>
            </a:r>
          </a:p>
          <a:p>
            <a:pPr algn="just"/>
            <a:endParaRPr lang="pt-BR" sz="1200" b="0" i="0" dirty="0">
              <a:solidFill>
                <a:schemeClr val="bg1"/>
              </a:solidFill>
              <a:effectLst/>
              <a:latin typeface="Fira Code" pitchFamily="49" charset="0"/>
              <a:ea typeface="Fira Code" pitchFamily="49" charset="0"/>
              <a:cs typeface="Fira Code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55821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/>
        </p:nvSpPr>
        <p:spPr>
          <a:xfrm>
            <a:off x="240550" y="138175"/>
            <a:ext cx="2968994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rgbClr val="A6F750"/>
                </a:solidFill>
                <a:latin typeface="Ubuntu Light"/>
                <a:ea typeface="Ubuntu Light"/>
                <a:cs typeface="Ubuntu Light"/>
                <a:sym typeface="Ubuntu Light"/>
              </a:rPr>
              <a:t>_operadores</a:t>
            </a:r>
            <a:endParaRPr sz="1600" dirty="0">
              <a:solidFill>
                <a:srgbClr val="A6F750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sp>
        <p:nvSpPr>
          <p:cNvPr id="4" name="Google Shape;62;p14">
            <a:extLst>
              <a:ext uri="{FF2B5EF4-FFF2-40B4-BE49-F238E27FC236}">
                <a16:creationId xmlns:a16="http://schemas.microsoft.com/office/drawing/2014/main" id="{936E5BB6-7804-2BC6-FA71-6B75953CD49B}"/>
              </a:ext>
            </a:extLst>
          </p:cNvPr>
          <p:cNvSpPr txBox="1"/>
          <p:nvPr/>
        </p:nvSpPr>
        <p:spPr>
          <a:xfrm>
            <a:off x="184283" y="642427"/>
            <a:ext cx="8775434" cy="3631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just"/>
            <a:r>
              <a:rPr lang="pt-BR" b="1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Operadores de Comparação:</a:t>
            </a:r>
            <a:r>
              <a:rPr lang="pt-BR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São usados para comparar valores e retornar um valor booleano (</a:t>
            </a:r>
            <a:r>
              <a:rPr lang="pt-BR" b="0" i="0" dirty="0" err="1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true</a:t>
            </a:r>
            <a:r>
              <a:rPr lang="pt-BR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ou false):</a:t>
            </a:r>
          </a:p>
          <a:p>
            <a:pPr marL="457200" lvl="1" algn="just"/>
            <a:r>
              <a:rPr lang="pt-BR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==: Igualdade (com coerção de tipo)</a:t>
            </a:r>
          </a:p>
          <a:p>
            <a:pPr marL="457200" lvl="1" algn="just"/>
            <a:r>
              <a:rPr lang="pt-BR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!=: Desigualdade (com coerção de tipo)</a:t>
            </a:r>
          </a:p>
          <a:p>
            <a:pPr marL="457200" lvl="1" algn="just"/>
            <a:r>
              <a:rPr lang="pt-BR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===: Igualdade estrita (sem coerção de tipo)</a:t>
            </a:r>
          </a:p>
          <a:p>
            <a:pPr marL="457200" lvl="1" algn="just"/>
            <a:r>
              <a:rPr lang="pt-BR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!==: Desigualdade estrita (sem coerção de tipo)</a:t>
            </a:r>
          </a:p>
          <a:p>
            <a:pPr marL="457200" lvl="1" algn="just"/>
            <a:r>
              <a:rPr lang="pt-BR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&gt;, &lt;, &gt;=, &lt;=: Maior que, menor que, maior ou igual a, menor ou igual a</a:t>
            </a:r>
          </a:p>
          <a:p>
            <a:pPr marL="457200" lvl="1" algn="just"/>
            <a:endParaRPr lang="pt-BR" b="0" i="0" dirty="0">
              <a:solidFill>
                <a:schemeClr val="bg1"/>
              </a:solidFill>
              <a:effectLst/>
              <a:latin typeface="Fira Code" pitchFamily="49" charset="0"/>
              <a:ea typeface="Fira Code" pitchFamily="49" charset="0"/>
              <a:cs typeface="Fira Code" pitchFamily="49" charset="0"/>
            </a:endParaRPr>
          </a:p>
          <a:p>
            <a:pPr algn="just"/>
            <a:r>
              <a:rPr lang="pt-BR" b="1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Operadores Lógicos:</a:t>
            </a:r>
            <a:r>
              <a:rPr lang="pt-BR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São usados para combinar ou inverter valores booleanos:</a:t>
            </a:r>
          </a:p>
          <a:p>
            <a:pPr marL="457200" lvl="1" algn="just"/>
            <a:r>
              <a:rPr lang="pt-BR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&amp;&amp;: E lógico (AND) – todas as </a:t>
            </a:r>
            <a:r>
              <a:rPr lang="pt-BR" dirty="0">
                <a:solidFill>
                  <a:schemeClr val="bg1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permissão são verdadeiras</a:t>
            </a:r>
            <a:endParaRPr lang="pt-BR" b="0" i="0" dirty="0">
              <a:solidFill>
                <a:schemeClr val="bg1"/>
              </a:solidFill>
              <a:effectLst/>
              <a:latin typeface="Fira Code" pitchFamily="49" charset="0"/>
              <a:ea typeface="Fira Code" pitchFamily="49" charset="0"/>
              <a:cs typeface="Fira Code" pitchFamily="49" charset="0"/>
            </a:endParaRPr>
          </a:p>
          <a:p>
            <a:pPr marL="457200" lvl="1" algn="just"/>
            <a:r>
              <a:rPr lang="pt-BR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||: Ou lógico (OR) – </a:t>
            </a:r>
            <a:r>
              <a:rPr lang="pt-BR" dirty="0">
                <a:solidFill>
                  <a:schemeClr val="bg1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ao menos uma premissa é verdadeira</a:t>
            </a:r>
            <a:endParaRPr lang="pt-BR" b="0" i="0" dirty="0">
              <a:solidFill>
                <a:schemeClr val="bg1"/>
              </a:solidFill>
              <a:effectLst/>
              <a:latin typeface="Fira Code" pitchFamily="49" charset="0"/>
              <a:ea typeface="Fira Code" pitchFamily="49" charset="0"/>
              <a:cs typeface="Fira Code" pitchFamily="49" charset="0"/>
            </a:endParaRPr>
          </a:p>
          <a:p>
            <a:pPr marL="457200" lvl="1" algn="just"/>
            <a:r>
              <a:rPr lang="pt-BR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!: Negação lógica (NOT) – nego a premissa</a:t>
            </a:r>
          </a:p>
          <a:p>
            <a:pPr marL="457200" lvl="1" algn="just"/>
            <a:endParaRPr lang="pt-BR" b="0" i="0" dirty="0">
              <a:solidFill>
                <a:schemeClr val="bg1"/>
              </a:solidFill>
              <a:effectLst/>
              <a:latin typeface="Fira Code" pitchFamily="49" charset="0"/>
              <a:ea typeface="Fira Code" pitchFamily="49" charset="0"/>
              <a:cs typeface="Fira Code" pitchFamily="49" charset="0"/>
            </a:endParaRPr>
          </a:p>
          <a:p>
            <a:pPr algn="just"/>
            <a:r>
              <a:rPr lang="pt-BR" b="1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Operadores Ternários:</a:t>
            </a:r>
            <a:r>
              <a:rPr lang="pt-BR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É um operador condicional que permite avaliar uma expressão e retornar um valor com base em uma condição:</a:t>
            </a:r>
          </a:p>
          <a:p>
            <a:pPr marL="457200" lvl="1" algn="just"/>
            <a:r>
              <a:rPr lang="pt-BR" b="0" i="0" dirty="0" err="1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condicao</a:t>
            </a:r>
            <a:r>
              <a:rPr lang="pt-BR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? </a:t>
            </a:r>
            <a:r>
              <a:rPr lang="pt-BR" b="0" i="0" dirty="0" err="1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valorSeVerdadeiro</a:t>
            </a:r>
            <a:r>
              <a:rPr lang="pt-BR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: </a:t>
            </a:r>
            <a:r>
              <a:rPr lang="pt-BR" b="0" i="0" dirty="0" err="1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valorSeFalso</a:t>
            </a:r>
            <a:endParaRPr lang="pt-BR" b="0" i="0" dirty="0">
              <a:solidFill>
                <a:schemeClr val="bg1"/>
              </a:solidFill>
              <a:effectLst/>
              <a:latin typeface="Fira Code" pitchFamily="49" charset="0"/>
              <a:ea typeface="Fira Code" pitchFamily="49" charset="0"/>
              <a:cs typeface="Fira Code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82996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/>
        </p:nvSpPr>
        <p:spPr>
          <a:xfrm>
            <a:off x="240550" y="138175"/>
            <a:ext cx="2968994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rgbClr val="A6F750"/>
                </a:solidFill>
                <a:latin typeface="Ubuntu Light"/>
                <a:ea typeface="Ubuntu Light"/>
                <a:cs typeface="Ubuntu Light"/>
                <a:sym typeface="Ubuntu Light"/>
              </a:rPr>
              <a:t>_vetores e matrizes</a:t>
            </a:r>
          </a:p>
        </p:txBody>
      </p:sp>
      <p:sp>
        <p:nvSpPr>
          <p:cNvPr id="4" name="Google Shape;62;p14">
            <a:extLst>
              <a:ext uri="{FF2B5EF4-FFF2-40B4-BE49-F238E27FC236}">
                <a16:creationId xmlns:a16="http://schemas.microsoft.com/office/drawing/2014/main" id="{936E5BB6-7804-2BC6-FA71-6B75953CD49B}"/>
              </a:ext>
            </a:extLst>
          </p:cNvPr>
          <p:cNvSpPr txBox="1"/>
          <p:nvPr/>
        </p:nvSpPr>
        <p:spPr>
          <a:xfrm>
            <a:off x="184283" y="642427"/>
            <a:ext cx="8775434" cy="424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just"/>
            <a:r>
              <a:rPr lang="pt-BR" sz="1200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Em </a:t>
            </a:r>
            <a:r>
              <a:rPr lang="pt-BR" sz="1200" b="0" i="0" dirty="0" err="1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JavaScript</a:t>
            </a:r>
            <a:r>
              <a:rPr lang="pt-BR" sz="1200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, os vetores e matrizes são estruturas de dados usadas para armazenar coleções de elementos. Eles são tipos especiais de objetos que permitem organizar e acessar os elementos de forma ordenada e eficiente.</a:t>
            </a:r>
          </a:p>
          <a:p>
            <a:pPr algn="just"/>
            <a:endParaRPr lang="pt-BR" sz="1200" b="0" i="0" dirty="0">
              <a:solidFill>
                <a:schemeClr val="bg1"/>
              </a:solidFill>
              <a:effectLst/>
              <a:latin typeface="Fira Code" pitchFamily="49" charset="0"/>
              <a:ea typeface="Fira Code" pitchFamily="49" charset="0"/>
              <a:cs typeface="Fira Code" pitchFamily="49" charset="0"/>
            </a:endParaRPr>
          </a:p>
          <a:p>
            <a:pPr algn="just"/>
            <a:r>
              <a:rPr lang="pt-BR" sz="1200" b="1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Vetor (</a:t>
            </a:r>
            <a:r>
              <a:rPr lang="pt-BR" sz="1200" b="1" i="0" dirty="0" err="1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Array</a:t>
            </a:r>
            <a:r>
              <a:rPr lang="pt-BR" sz="1200" b="1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):</a:t>
            </a:r>
            <a:r>
              <a:rPr lang="pt-BR" sz="1200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Um vetor, também conhecido como </a:t>
            </a:r>
            <a:r>
              <a:rPr lang="pt-BR" sz="1200" b="0" i="0" dirty="0" err="1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array</a:t>
            </a:r>
            <a:r>
              <a:rPr lang="pt-BR" sz="1200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, é uma coleção ordenada de elementos, onde cada elemento é identificado por um índice numérico. O primeiro elemento tem o índice 0, o segundo tem o índice 1 e assim por diante. Os elementos em um vetor podem ser de qualquer tipo de dados, incluindo números, </a:t>
            </a:r>
            <a:r>
              <a:rPr lang="pt-BR" sz="1200" b="0" i="0" dirty="0" err="1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strings</a:t>
            </a:r>
            <a:r>
              <a:rPr lang="pt-BR" sz="1200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, objetos e até mesmo outros vetores.</a:t>
            </a:r>
          </a:p>
          <a:p>
            <a:pPr algn="just"/>
            <a:endParaRPr lang="pt-BR" sz="1200" dirty="0">
              <a:solidFill>
                <a:schemeClr val="bg1"/>
              </a:solidFill>
              <a:latin typeface="Fira Code" pitchFamily="49" charset="0"/>
              <a:ea typeface="Fira Code" pitchFamily="49" charset="0"/>
              <a:cs typeface="Fira Code" pitchFamily="49" charset="0"/>
            </a:endParaRPr>
          </a:p>
          <a:p>
            <a:pPr algn="just"/>
            <a:r>
              <a:rPr lang="pt-BR" sz="1200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Para criar um vetor em </a:t>
            </a:r>
            <a:r>
              <a:rPr lang="pt-BR" sz="1200" b="0" i="0" dirty="0" err="1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JavaScript</a:t>
            </a:r>
            <a:r>
              <a:rPr lang="pt-BR" sz="1200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, </a:t>
            </a:r>
            <a:r>
              <a:rPr lang="pt-BR" sz="1200" b="1" i="0" dirty="0">
                <a:solidFill>
                  <a:srgbClr val="92D050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você pode usar a notação de colchetes </a:t>
            </a:r>
            <a:r>
              <a:rPr lang="pt-BR" sz="1200" b="1" dirty="0">
                <a:solidFill>
                  <a:srgbClr val="92D05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[]</a:t>
            </a:r>
            <a:r>
              <a:rPr lang="pt-BR" sz="1200" b="1" i="0" dirty="0">
                <a:solidFill>
                  <a:srgbClr val="92D050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ou o construtor </a:t>
            </a:r>
            <a:r>
              <a:rPr lang="pt-BR" sz="1200" b="1" dirty="0" err="1">
                <a:solidFill>
                  <a:srgbClr val="92D05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Array</a:t>
            </a:r>
            <a:r>
              <a:rPr lang="pt-BR" sz="1200" b="1" dirty="0">
                <a:solidFill>
                  <a:srgbClr val="92D05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()</a:t>
            </a:r>
            <a:endParaRPr lang="pt-BR" sz="1200" b="0" i="0" dirty="0">
              <a:solidFill>
                <a:schemeClr val="bg1"/>
              </a:solidFill>
              <a:effectLst/>
              <a:latin typeface="Fira Code" pitchFamily="49" charset="0"/>
              <a:ea typeface="Fira Code" pitchFamily="49" charset="0"/>
              <a:cs typeface="Fira Code" pitchFamily="49" charset="0"/>
            </a:endParaRPr>
          </a:p>
          <a:p>
            <a:pPr algn="just"/>
            <a:endParaRPr lang="pt-BR" sz="1200" dirty="0">
              <a:solidFill>
                <a:schemeClr val="bg1"/>
              </a:solidFill>
              <a:latin typeface="Fira Code" pitchFamily="49" charset="0"/>
              <a:ea typeface="Fira Code" pitchFamily="49" charset="0"/>
              <a:cs typeface="Fira Code" pitchFamily="49" charset="0"/>
            </a:endParaRPr>
          </a:p>
          <a:p>
            <a:pPr algn="just"/>
            <a:r>
              <a:rPr lang="pt-BR" sz="1200" b="1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Matriz (Matrix):</a:t>
            </a:r>
            <a:r>
              <a:rPr lang="pt-BR" sz="1200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Uma matriz é uma coleção bidimensional de elementos organizados em linhas e colunas. Em </a:t>
            </a:r>
            <a:r>
              <a:rPr lang="pt-BR" sz="1200" b="0" i="0" dirty="0" err="1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JavaScript</a:t>
            </a:r>
            <a:r>
              <a:rPr lang="pt-BR" sz="1200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, as matrizes são implementadas como </a:t>
            </a:r>
            <a:r>
              <a:rPr lang="pt-BR" sz="1200" b="0" i="0" dirty="0" err="1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arrays</a:t>
            </a:r>
            <a:r>
              <a:rPr lang="pt-BR" sz="1200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de </a:t>
            </a:r>
            <a:r>
              <a:rPr lang="pt-BR" sz="1200" b="0" i="0" dirty="0" err="1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arrays</a:t>
            </a:r>
            <a:r>
              <a:rPr lang="pt-BR" sz="1200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. Cada elemento da matriz é acessado usando dois índices: um para a linha e outro para a coluna.</a:t>
            </a:r>
          </a:p>
          <a:p>
            <a:pPr algn="just"/>
            <a:endParaRPr lang="pt-BR" sz="1200" b="0" i="0" dirty="0">
              <a:solidFill>
                <a:schemeClr val="bg1"/>
              </a:solidFill>
              <a:effectLst/>
              <a:latin typeface="Fira Code" pitchFamily="49" charset="0"/>
              <a:ea typeface="Fira Code" pitchFamily="49" charset="0"/>
              <a:cs typeface="Fira Code" pitchFamily="49" charset="0"/>
            </a:endParaRPr>
          </a:p>
          <a:p>
            <a:pPr algn="just"/>
            <a:r>
              <a:rPr lang="pt-BR" sz="1200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Para criar uma matriz em </a:t>
            </a:r>
            <a:r>
              <a:rPr lang="pt-BR" sz="1200" b="0" i="0" dirty="0" err="1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JavaScript</a:t>
            </a:r>
            <a:r>
              <a:rPr lang="pt-BR" sz="1200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, </a:t>
            </a:r>
            <a:r>
              <a:rPr lang="pt-BR" sz="1200" b="1" i="0" dirty="0">
                <a:solidFill>
                  <a:srgbClr val="92D050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você pode usar a notação de colchetes [] e aninhar </a:t>
            </a:r>
            <a:r>
              <a:rPr lang="pt-BR" sz="1200" b="1" i="0" dirty="0" err="1">
                <a:solidFill>
                  <a:srgbClr val="92D050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arrays</a:t>
            </a:r>
            <a:r>
              <a:rPr lang="pt-BR" sz="1200" b="1" i="0" dirty="0">
                <a:solidFill>
                  <a:srgbClr val="92D050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dentro de outro </a:t>
            </a:r>
            <a:r>
              <a:rPr lang="pt-BR" sz="1200" b="1" i="0" dirty="0" err="1">
                <a:solidFill>
                  <a:srgbClr val="92D050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array</a:t>
            </a:r>
            <a:endParaRPr lang="pt-BR" sz="1200" b="0" i="0" dirty="0">
              <a:solidFill>
                <a:schemeClr val="bg1"/>
              </a:solidFill>
              <a:effectLst/>
              <a:latin typeface="Fira Code" pitchFamily="49" charset="0"/>
              <a:ea typeface="Fira Code" pitchFamily="49" charset="0"/>
              <a:cs typeface="Fira Code" pitchFamily="49" charset="0"/>
            </a:endParaRPr>
          </a:p>
          <a:p>
            <a:pPr algn="just"/>
            <a:endParaRPr lang="pt-BR" sz="1200" b="0" i="0" dirty="0">
              <a:solidFill>
                <a:schemeClr val="bg1"/>
              </a:solidFill>
              <a:effectLst/>
              <a:latin typeface="Fira Code" pitchFamily="49" charset="0"/>
              <a:ea typeface="Fira Code" pitchFamily="49" charset="0"/>
              <a:cs typeface="Fira Code" pitchFamily="49" charset="0"/>
            </a:endParaRPr>
          </a:p>
          <a:p>
            <a:pPr algn="just"/>
            <a:r>
              <a:rPr lang="pt-BR" sz="1200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Tanto os vetores quanto as matrizes são elementos poderosos para trabalhar com coleções de dados em </a:t>
            </a:r>
            <a:r>
              <a:rPr lang="pt-BR" sz="1200" b="0" i="0" dirty="0" err="1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JavaScript</a:t>
            </a:r>
            <a:r>
              <a:rPr lang="pt-BR" sz="1200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, permitindo que você armazene, acesse e manipule informações de forma eficiente em seus programas.</a:t>
            </a:r>
          </a:p>
        </p:txBody>
      </p:sp>
    </p:spTree>
    <p:extLst>
      <p:ext uri="{BB962C8B-B14F-4D97-AF65-F5344CB8AC3E}">
        <p14:creationId xmlns:p14="http://schemas.microsoft.com/office/powerpoint/2010/main" val="11020479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/>
        </p:nvSpPr>
        <p:spPr>
          <a:xfrm>
            <a:off x="240550" y="138175"/>
            <a:ext cx="2968994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rgbClr val="A6F750"/>
                </a:solidFill>
                <a:latin typeface="Ubuntu Light"/>
                <a:ea typeface="Ubuntu Light"/>
                <a:cs typeface="Ubuntu Light"/>
                <a:sym typeface="Ubuntu Light"/>
              </a:rPr>
              <a:t>_dicionário</a:t>
            </a:r>
          </a:p>
        </p:txBody>
      </p:sp>
      <p:sp>
        <p:nvSpPr>
          <p:cNvPr id="4" name="Google Shape;62;p14">
            <a:extLst>
              <a:ext uri="{FF2B5EF4-FFF2-40B4-BE49-F238E27FC236}">
                <a16:creationId xmlns:a16="http://schemas.microsoft.com/office/drawing/2014/main" id="{936E5BB6-7804-2BC6-FA71-6B75953CD49B}"/>
              </a:ext>
            </a:extLst>
          </p:cNvPr>
          <p:cNvSpPr txBox="1"/>
          <p:nvPr/>
        </p:nvSpPr>
        <p:spPr>
          <a:xfrm>
            <a:off x="184283" y="642427"/>
            <a:ext cx="8775434" cy="2215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just"/>
            <a:r>
              <a:rPr lang="pt-BR" sz="1200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Em </a:t>
            </a:r>
            <a:r>
              <a:rPr lang="pt-BR" sz="1200" b="0" i="0" dirty="0" err="1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JavaScript</a:t>
            </a:r>
            <a:r>
              <a:rPr lang="pt-BR" sz="1200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, o termo "</a:t>
            </a:r>
            <a:r>
              <a:rPr lang="pt-BR" sz="1200" b="1" i="0" dirty="0">
                <a:solidFill>
                  <a:srgbClr val="92D050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dicionário</a:t>
            </a:r>
            <a:r>
              <a:rPr lang="pt-BR" sz="1200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" não é uma estrutura de dados nativa ou específica da linguagem como em algumas outras linguagens de programação. No entanto, é possível simular um dicionário usando objetos.</a:t>
            </a:r>
          </a:p>
          <a:p>
            <a:pPr algn="just"/>
            <a:r>
              <a:rPr lang="pt-BR" sz="1200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Em </a:t>
            </a:r>
            <a:r>
              <a:rPr lang="pt-BR" sz="1200" b="0" i="0" dirty="0" err="1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JavaScript</a:t>
            </a:r>
            <a:r>
              <a:rPr lang="pt-BR" sz="1200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, os objetos são </a:t>
            </a:r>
            <a:r>
              <a:rPr lang="pt-BR" sz="1200" b="1" i="0" dirty="0">
                <a:solidFill>
                  <a:srgbClr val="92D050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coleções de pares chave-valor</a:t>
            </a:r>
            <a:r>
              <a:rPr lang="pt-BR" sz="1200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, onde as chaves são </a:t>
            </a:r>
            <a:r>
              <a:rPr lang="pt-BR" sz="1200" b="0" i="0" dirty="0" err="1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strings</a:t>
            </a:r>
            <a:r>
              <a:rPr lang="pt-BR" sz="1200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(ou símbolos a partir do </a:t>
            </a:r>
            <a:r>
              <a:rPr lang="pt-BR" sz="1200" b="0" i="0" dirty="0" err="1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ECMAScript</a:t>
            </a:r>
            <a:r>
              <a:rPr lang="pt-BR" sz="1200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6) </a:t>
            </a:r>
            <a:r>
              <a:rPr lang="pt-BR" sz="1200" b="1" i="0" dirty="0">
                <a:solidFill>
                  <a:srgbClr val="92D050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e os valores podem ser de qualquer tipo de dados</a:t>
            </a:r>
            <a:r>
              <a:rPr lang="pt-BR" sz="1200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, incluindo outros objetos. Essa característica dos objetos os torna semelhantes a dicionários em outras linguagens, pois você pode associar valores a chaves e depois recuperá-los usando essas chaves.</a:t>
            </a:r>
          </a:p>
          <a:p>
            <a:pPr algn="just"/>
            <a:endParaRPr lang="pt-BR" sz="1200" b="0" i="0" dirty="0">
              <a:solidFill>
                <a:schemeClr val="bg1"/>
              </a:solidFill>
              <a:effectLst/>
              <a:latin typeface="Fira Code" pitchFamily="49" charset="0"/>
              <a:ea typeface="Fira Code" pitchFamily="49" charset="0"/>
              <a:cs typeface="Fira Code" pitchFamily="49" charset="0"/>
            </a:endParaRPr>
          </a:p>
          <a:p>
            <a:pPr algn="just"/>
            <a:r>
              <a:rPr lang="pt-BR" sz="1200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Para simular um dicionário em </a:t>
            </a:r>
            <a:r>
              <a:rPr lang="pt-BR" sz="1200" b="0" i="0" dirty="0" err="1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JavaScript</a:t>
            </a:r>
            <a:r>
              <a:rPr lang="pt-BR" sz="1200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, você pode criar um objeto e usar chaves para acessar e manipular os valores correspondentes.</a:t>
            </a:r>
          </a:p>
        </p:txBody>
      </p:sp>
    </p:spTree>
    <p:extLst>
      <p:ext uri="{BB962C8B-B14F-4D97-AF65-F5344CB8AC3E}">
        <p14:creationId xmlns:p14="http://schemas.microsoft.com/office/powerpoint/2010/main" val="18623175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/>
        </p:nvSpPr>
        <p:spPr>
          <a:xfrm>
            <a:off x="240550" y="138175"/>
            <a:ext cx="2968994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rgbClr val="A6F750"/>
                </a:solidFill>
                <a:latin typeface="Ubuntu Light"/>
                <a:ea typeface="Ubuntu Light"/>
                <a:cs typeface="Ubuntu Light"/>
                <a:sym typeface="Ubuntu Light"/>
              </a:rPr>
              <a:t>_</a:t>
            </a:r>
            <a:r>
              <a:rPr lang="pt-BR" sz="1600" dirty="0" err="1">
                <a:solidFill>
                  <a:srgbClr val="A6F750"/>
                </a:solidFill>
                <a:latin typeface="Ubuntu Light"/>
                <a:ea typeface="Ubuntu Light"/>
                <a:cs typeface="Ubuntu Light"/>
                <a:sym typeface="Ubuntu Light"/>
              </a:rPr>
              <a:t>map</a:t>
            </a:r>
            <a:r>
              <a:rPr lang="pt-BR" sz="1600" dirty="0">
                <a:solidFill>
                  <a:srgbClr val="A6F750"/>
                </a:solidFill>
                <a:latin typeface="Ubuntu Light"/>
                <a:ea typeface="Ubuntu Light"/>
                <a:cs typeface="Ubuntu Light"/>
                <a:sym typeface="Ubuntu Light"/>
              </a:rPr>
              <a:t>() e </a:t>
            </a:r>
            <a:r>
              <a:rPr lang="pt-BR" sz="1600" dirty="0" err="1">
                <a:solidFill>
                  <a:srgbClr val="A6F750"/>
                </a:solidFill>
                <a:latin typeface="Ubuntu Light"/>
                <a:ea typeface="Ubuntu Light"/>
                <a:cs typeface="Ubuntu Light"/>
                <a:sym typeface="Ubuntu Light"/>
              </a:rPr>
              <a:t>reduce</a:t>
            </a:r>
            <a:r>
              <a:rPr lang="pt-BR" sz="1600" dirty="0">
                <a:solidFill>
                  <a:srgbClr val="A6F750"/>
                </a:solidFill>
                <a:latin typeface="Ubuntu Light"/>
                <a:ea typeface="Ubuntu Light"/>
                <a:cs typeface="Ubuntu Light"/>
                <a:sym typeface="Ubuntu Light"/>
              </a:rPr>
              <a:t>()</a:t>
            </a:r>
          </a:p>
        </p:txBody>
      </p:sp>
      <p:sp>
        <p:nvSpPr>
          <p:cNvPr id="4" name="Google Shape;62;p14">
            <a:extLst>
              <a:ext uri="{FF2B5EF4-FFF2-40B4-BE49-F238E27FC236}">
                <a16:creationId xmlns:a16="http://schemas.microsoft.com/office/drawing/2014/main" id="{936E5BB6-7804-2BC6-FA71-6B75953CD49B}"/>
              </a:ext>
            </a:extLst>
          </p:cNvPr>
          <p:cNvSpPr txBox="1"/>
          <p:nvPr/>
        </p:nvSpPr>
        <p:spPr>
          <a:xfrm>
            <a:off x="184283" y="642427"/>
            <a:ext cx="8775434" cy="3423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just"/>
            <a:r>
              <a:rPr lang="pt-BR" sz="1200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Em </a:t>
            </a:r>
            <a:r>
              <a:rPr lang="pt-BR" sz="1200" b="0" i="0" dirty="0" err="1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JavaScript</a:t>
            </a:r>
            <a:r>
              <a:rPr lang="pt-BR" sz="1200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, </a:t>
            </a:r>
            <a:r>
              <a:rPr lang="pt-BR" sz="1200" dirty="0" err="1">
                <a:solidFill>
                  <a:schemeClr val="bg1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map</a:t>
            </a:r>
            <a:r>
              <a:rPr lang="pt-BR" sz="1200" dirty="0">
                <a:solidFill>
                  <a:schemeClr val="bg1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()</a:t>
            </a:r>
            <a:r>
              <a:rPr lang="pt-BR" sz="1200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e </a:t>
            </a:r>
            <a:r>
              <a:rPr lang="pt-BR" sz="1200" b="1" dirty="0" err="1">
                <a:solidFill>
                  <a:schemeClr val="bg1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reduce</a:t>
            </a:r>
            <a:r>
              <a:rPr lang="pt-BR" sz="1200" b="1" dirty="0">
                <a:solidFill>
                  <a:schemeClr val="bg1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()</a:t>
            </a:r>
            <a:r>
              <a:rPr lang="pt-BR" sz="1200" b="1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</a:t>
            </a:r>
            <a:r>
              <a:rPr lang="pt-BR" sz="1200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são métodos de </a:t>
            </a:r>
            <a:r>
              <a:rPr lang="pt-BR" sz="1200" b="0" i="0" dirty="0" err="1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arrays</a:t>
            </a:r>
            <a:r>
              <a:rPr lang="pt-BR" sz="1200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que fornecem maneiras poderosas e funcionais de trabalhar com elementos em um </a:t>
            </a:r>
            <a:r>
              <a:rPr lang="pt-BR" sz="1200" b="0" i="0" dirty="0" err="1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array</a:t>
            </a:r>
            <a:r>
              <a:rPr lang="pt-BR" sz="1200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e transformar ou reduzir seus valores.</a:t>
            </a:r>
          </a:p>
          <a:p>
            <a:pPr algn="just"/>
            <a:endParaRPr lang="pt-BR" sz="1200" dirty="0">
              <a:solidFill>
                <a:schemeClr val="bg1"/>
              </a:solidFill>
              <a:latin typeface="Fira Code" pitchFamily="49" charset="0"/>
              <a:ea typeface="Fira Code" pitchFamily="49" charset="0"/>
              <a:cs typeface="Fira Code" pitchFamily="49" charset="0"/>
            </a:endParaRPr>
          </a:p>
          <a:p>
            <a:pPr algn="just"/>
            <a:r>
              <a:rPr lang="pt-BR" sz="1200" b="1" i="0" dirty="0" err="1">
                <a:solidFill>
                  <a:srgbClr val="92D050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map</a:t>
            </a:r>
            <a:r>
              <a:rPr lang="pt-BR" sz="1200" b="1" i="0" dirty="0">
                <a:solidFill>
                  <a:srgbClr val="92D050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():</a:t>
            </a:r>
            <a:r>
              <a:rPr lang="pt-BR" sz="1200" b="0" i="0" dirty="0">
                <a:solidFill>
                  <a:srgbClr val="92D050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</a:t>
            </a:r>
            <a:r>
              <a:rPr lang="pt-BR" sz="1200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O método </a:t>
            </a:r>
            <a:r>
              <a:rPr lang="pt-BR" sz="1200" dirty="0" err="1">
                <a:solidFill>
                  <a:schemeClr val="bg1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map</a:t>
            </a:r>
            <a:r>
              <a:rPr lang="pt-BR" sz="1200" dirty="0">
                <a:solidFill>
                  <a:schemeClr val="bg1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()</a:t>
            </a:r>
            <a:r>
              <a:rPr lang="pt-BR" sz="1200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é usado para criar um novo </a:t>
            </a:r>
            <a:r>
              <a:rPr lang="pt-BR" sz="1200" b="0" i="0" dirty="0" err="1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array</a:t>
            </a:r>
            <a:r>
              <a:rPr lang="pt-BR" sz="1200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com base na transformação de cada elemento do </a:t>
            </a:r>
            <a:r>
              <a:rPr lang="pt-BR" sz="1200" b="0" i="0" dirty="0" err="1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array</a:t>
            </a:r>
            <a:r>
              <a:rPr lang="pt-BR" sz="1200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original. Ele percorre cada elemento do </a:t>
            </a:r>
            <a:r>
              <a:rPr lang="pt-BR" sz="1200" b="0" i="0" dirty="0" err="1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array</a:t>
            </a:r>
            <a:r>
              <a:rPr lang="pt-BR" sz="1200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, aplica uma função a cada elemento e retorna um novo </a:t>
            </a:r>
            <a:r>
              <a:rPr lang="pt-BR" sz="1200" b="0" i="0" dirty="0" err="1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array</a:t>
            </a:r>
            <a:r>
              <a:rPr lang="pt-BR" sz="1200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com os resultados dessas transformações.</a:t>
            </a:r>
          </a:p>
          <a:p>
            <a:pPr algn="just"/>
            <a:endParaRPr lang="pt-BR" sz="1200" dirty="0">
              <a:solidFill>
                <a:schemeClr val="bg1"/>
              </a:solidFill>
              <a:latin typeface="Fira Code" pitchFamily="49" charset="0"/>
              <a:ea typeface="Fira Code" pitchFamily="49" charset="0"/>
              <a:cs typeface="Fira Code" pitchFamily="49" charset="0"/>
            </a:endParaRPr>
          </a:p>
          <a:p>
            <a:pPr algn="just"/>
            <a:r>
              <a:rPr lang="pt-BR" sz="1200" b="1" i="0" dirty="0" err="1">
                <a:solidFill>
                  <a:srgbClr val="92D050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reduce</a:t>
            </a:r>
            <a:r>
              <a:rPr lang="pt-BR" sz="1200" b="1" i="0" dirty="0">
                <a:solidFill>
                  <a:srgbClr val="92D050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():</a:t>
            </a:r>
            <a:r>
              <a:rPr lang="pt-BR" sz="1200" b="0" i="0" dirty="0">
                <a:solidFill>
                  <a:srgbClr val="92D050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</a:t>
            </a:r>
            <a:r>
              <a:rPr lang="pt-BR" sz="1200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O método </a:t>
            </a:r>
            <a:r>
              <a:rPr lang="pt-BR" sz="1200" dirty="0" err="1">
                <a:solidFill>
                  <a:schemeClr val="bg1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reduce</a:t>
            </a:r>
            <a:r>
              <a:rPr lang="pt-BR" sz="1200" dirty="0">
                <a:solidFill>
                  <a:schemeClr val="bg1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()</a:t>
            </a:r>
            <a:r>
              <a:rPr lang="pt-BR" sz="1200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é usado para reduzir um </a:t>
            </a:r>
            <a:r>
              <a:rPr lang="pt-BR" sz="1200" b="0" i="0" dirty="0" err="1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array</a:t>
            </a:r>
            <a:r>
              <a:rPr lang="pt-BR" sz="1200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a um único valor, aplicando uma função acumuladora a cada elemento do </a:t>
            </a:r>
            <a:r>
              <a:rPr lang="pt-BR" sz="1200" b="0" i="0" dirty="0" err="1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array</a:t>
            </a:r>
            <a:r>
              <a:rPr lang="pt-BR" sz="1200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. Ele percorre os elementos do </a:t>
            </a:r>
            <a:r>
              <a:rPr lang="pt-BR" sz="1200" b="0" i="0" dirty="0" err="1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array</a:t>
            </a:r>
            <a:r>
              <a:rPr lang="pt-BR" sz="1200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, acumula o resultado em um acumulador e retorna o valor final.</a:t>
            </a:r>
          </a:p>
          <a:p>
            <a:pPr algn="just"/>
            <a:endParaRPr lang="pt-BR" sz="1200" dirty="0">
              <a:solidFill>
                <a:schemeClr val="bg1"/>
              </a:solidFill>
              <a:latin typeface="Fira Code" pitchFamily="49" charset="0"/>
              <a:ea typeface="Fira Code" pitchFamily="49" charset="0"/>
              <a:cs typeface="Fira Code" pitchFamily="49" charset="0"/>
            </a:endParaRPr>
          </a:p>
          <a:p>
            <a:pPr algn="just"/>
            <a:endParaRPr lang="pt-BR" sz="1200" b="0" i="0" dirty="0">
              <a:solidFill>
                <a:schemeClr val="bg1"/>
              </a:solidFill>
              <a:effectLst/>
              <a:latin typeface="Fira Code" pitchFamily="49" charset="0"/>
              <a:ea typeface="Fira Code" pitchFamily="49" charset="0"/>
              <a:cs typeface="Fira Code" pitchFamily="49" charset="0"/>
            </a:endParaRPr>
          </a:p>
          <a:p>
            <a:pPr algn="just"/>
            <a:r>
              <a:rPr lang="pt-BR" sz="1200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Esses métodos são muito úteis para </a:t>
            </a:r>
            <a:r>
              <a:rPr lang="pt-BR" sz="1200" b="1" i="0" dirty="0">
                <a:solidFill>
                  <a:srgbClr val="92D050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manipular </a:t>
            </a:r>
            <a:r>
              <a:rPr lang="pt-BR" sz="1200" b="1" i="0" dirty="0" err="1">
                <a:solidFill>
                  <a:srgbClr val="92D050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arrays</a:t>
            </a:r>
            <a:r>
              <a:rPr lang="pt-BR" sz="1200" b="1" i="0" dirty="0">
                <a:solidFill>
                  <a:srgbClr val="92D050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em </a:t>
            </a:r>
            <a:r>
              <a:rPr lang="pt-BR" sz="1200" b="1" i="0" dirty="0" err="1">
                <a:solidFill>
                  <a:srgbClr val="92D050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JavaScript</a:t>
            </a:r>
            <a:r>
              <a:rPr lang="pt-BR" sz="1200" b="1" i="0" dirty="0">
                <a:solidFill>
                  <a:srgbClr val="92D050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de maneira funcional</a:t>
            </a:r>
            <a:r>
              <a:rPr lang="pt-BR" sz="1200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, permitindo a transformação, filtragem, soma e redução de valores de forma concisa e eficiente. Além disso, eles evitam o uso explícito de loops e tornam o código mais legível e expressivo.</a:t>
            </a:r>
          </a:p>
          <a:p>
            <a:pPr algn="just"/>
            <a:endParaRPr lang="pt-BR" sz="1050" b="0" i="0" dirty="0">
              <a:solidFill>
                <a:schemeClr val="bg1"/>
              </a:solidFill>
              <a:effectLst/>
              <a:latin typeface="Fira Code" pitchFamily="49" charset="0"/>
              <a:ea typeface="Fira Code" pitchFamily="49" charset="0"/>
              <a:cs typeface="Fira Code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79679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/>
        </p:nvSpPr>
        <p:spPr>
          <a:xfrm>
            <a:off x="240550" y="138175"/>
            <a:ext cx="2968994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rgbClr val="A6F750"/>
                </a:solidFill>
                <a:latin typeface="Ubuntu Light"/>
                <a:ea typeface="Ubuntu Light"/>
                <a:cs typeface="Ubuntu Light"/>
                <a:sym typeface="Ubuntu Light"/>
              </a:rPr>
              <a:t>_condicionais</a:t>
            </a:r>
          </a:p>
        </p:txBody>
      </p:sp>
      <p:sp>
        <p:nvSpPr>
          <p:cNvPr id="4" name="Google Shape;62;p14">
            <a:extLst>
              <a:ext uri="{FF2B5EF4-FFF2-40B4-BE49-F238E27FC236}">
                <a16:creationId xmlns:a16="http://schemas.microsoft.com/office/drawing/2014/main" id="{936E5BB6-7804-2BC6-FA71-6B75953CD49B}"/>
              </a:ext>
            </a:extLst>
          </p:cNvPr>
          <p:cNvSpPr txBox="1"/>
          <p:nvPr/>
        </p:nvSpPr>
        <p:spPr>
          <a:xfrm>
            <a:off x="184283" y="642427"/>
            <a:ext cx="8775434" cy="3877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just"/>
            <a:r>
              <a:rPr lang="pt-BR" sz="1200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Em </a:t>
            </a:r>
            <a:r>
              <a:rPr lang="pt-BR" sz="1200" b="0" i="0" dirty="0" err="1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JavaScript</a:t>
            </a:r>
            <a:r>
              <a:rPr lang="pt-BR" sz="1200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, as condicionais são estruturas de controle que permitem que um programa tome decisões com base em condições especificadas. Elas permitem que o fluxo de execução do código siga caminhos diferentes, dependendo do resultado de uma expressão booleana (verdadeira ou falsa). As condicionais são fundamentais para criar lógica e comportamentos dinâmicos em programas.</a:t>
            </a:r>
          </a:p>
          <a:p>
            <a:pPr algn="just"/>
            <a:endParaRPr lang="pt-BR" sz="1200" dirty="0">
              <a:solidFill>
                <a:schemeClr val="bg1"/>
              </a:solidFill>
              <a:latin typeface="Fira Code" pitchFamily="49" charset="0"/>
              <a:ea typeface="Fira Code" pitchFamily="49" charset="0"/>
              <a:cs typeface="Fira Code" pitchFamily="49" charset="0"/>
            </a:endParaRPr>
          </a:p>
          <a:p>
            <a:pPr algn="just"/>
            <a:r>
              <a:rPr lang="pt-BR" sz="1200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Existem três principais estruturas condicionais em </a:t>
            </a:r>
            <a:r>
              <a:rPr lang="pt-BR" sz="1200" b="0" i="0" dirty="0" err="1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JavaScript</a:t>
            </a:r>
            <a:r>
              <a:rPr lang="pt-BR" sz="1200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:</a:t>
            </a:r>
          </a:p>
          <a:p>
            <a:pPr algn="just"/>
            <a:endParaRPr lang="pt-BR" sz="1200" b="0" i="0" dirty="0">
              <a:solidFill>
                <a:schemeClr val="bg1"/>
              </a:solidFill>
              <a:effectLst/>
              <a:latin typeface="Fira Code" pitchFamily="49" charset="0"/>
              <a:ea typeface="Fira Code" pitchFamily="49" charset="0"/>
              <a:cs typeface="Fira Code" pitchFamily="49" charset="0"/>
            </a:endParaRPr>
          </a:p>
          <a:p>
            <a:pPr algn="just"/>
            <a:r>
              <a:rPr lang="pt-BR" sz="1200" b="1" i="0" dirty="0" err="1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if</a:t>
            </a:r>
            <a:r>
              <a:rPr lang="pt-BR" sz="1200" b="1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...</a:t>
            </a:r>
            <a:r>
              <a:rPr lang="pt-BR" sz="1200" b="1" i="0" dirty="0" err="1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else</a:t>
            </a:r>
            <a:r>
              <a:rPr lang="pt-BR" sz="1200" b="1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:</a:t>
            </a:r>
            <a:r>
              <a:rPr lang="pt-BR" sz="1200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A estrutura </a:t>
            </a:r>
            <a:r>
              <a:rPr lang="pt-BR" sz="1200" b="0" i="0" dirty="0" err="1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if</a:t>
            </a:r>
            <a:r>
              <a:rPr lang="pt-BR" sz="1200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...</a:t>
            </a:r>
            <a:r>
              <a:rPr lang="pt-BR" sz="1200" b="0" i="0" dirty="0" err="1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else</a:t>
            </a:r>
            <a:r>
              <a:rPr lang="pt-BR" sz="1200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permite que o programa execute um bloco de código se uma condição for verdadeira, e outro bloco de código se a condição for falsa.</a:t>
            </a:r>
          </a:p>
          <a:p>
            <a:pPr algn="just"/>
            <a:endParaRPr lang="pt-BR" sz="1200" dirty="0">
              <a:solidFill>
                <a:schemeClr val="bg1"/>
              </a:solidFill>
              <a:latin typeface="Fira Code" pitchFamily="49" charset="0"/>
              <a:ea typeface="Fira Code" pitchFamily="49" charset="0"/>
              <a:cs typeface="Fira Code" pitchFamily="49" charset="0"/>
            </a:endParaRPr>
          </a:p>
          <a:p>
            <a:pPr algn="just"/>
            <a:r>
              <a:rPr lang="pt-BR" sz="1200" b="1" i="0" dirty="0" err="1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else</a:t>
            </a:r>
            <a:r>
              <a:rPr lang="pt-BR" sz="1200" b="1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</a:t>
            </a:r>
            <a:r>
              <a:rPr lang="pt-BR" sz="1200" b="1" i="0" dirty="0" err="1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if</a:t>
            </a:r>
            <a:r>
              <a:rPr lang="pt-BR" sz="1200" b="1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:</a:t>
            </a:r>
            <a:r>
              <a:rPr lang="pt-BR" sz="1200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A estrutura </a:t>
            </a:r>
            <a:r>
              <a:rPr lang="pt-BR" sz="1200" b="0" i="0" dirty="0" err="1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else</a:t>
            </a:r>
            <a:r>
              <a:rPr lang="pt-BR" sz="1200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</a:t>
            </a:r>
            <a:r>
              <a:rPr lang="pt-BR" sz="1200" b="0" i="0" dirty="0" err="1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if</a:t>
            </a:r>
            <a:r>
              <a:rPr lang="pt-BR" sz="1200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é usada quando há mais de duas possibilidades de resultado. Ela permite que o programa teste múltiplas condições sequencialmente até encontrar uma que seja verdadeira, e então executa o bloco de código correspondente.</a:t>
            </a:r>
          </a:p>
          <a:p>
            <a:pPr algn="just"/>
            <a:endParaRPr lang="pt-BR" sz="1200" dirty="0">
              <a:solidFill>
                <a:schemeClr val="bg1"/>
              </a:solidFill>
              <a:latin typeface="Fira Code" pitchFamily="49" charset="0"/>
              <a:ea typeface="Fira Code" pitchFamily="49" charset="0"/>
              <a:cs typeface="Fira Code" pitchFamily="49" charset="0"/>
            </a:endParaRPr>
          </a:p>
          <a:p>
            <a:pPr algn="just"/>
            <a:r>
              <a:rPr lang="pt-BR" sz="1200" b="1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switch:</a:t>
            </a:r>
            <a:r>
              <a:rPr lang="pt-BR" sz="1200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A estrutura </a:t>
            </a:r>
            <a:r>
              <a:rPr lang="pt-BR" sz="1200" dirty="0">
                <a:solidFill>
                  <a:schemeClr val="bg1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switch</a:t>
            </a:r>
            <a:r>
              <a:rPr lang="pt-BR" sz="1200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é usada para testar múltiplas condições de forma mais compacta quando se tem um valor fixo para avaliar. Ela permite que o programa execute diferentes ações com base no valor de uma expressão.</a:t>
            </a:r>
          </a:p>
          <a:p>
            <a:pPr algn="just"/>
            <a:endParaRPr lang="pt-BR" sz="1200" b="0" i="0" dirty="0">
              <a:solidFill>
                <a:schemeClr val="bg1"/>
              </a:solidFill>
              <a:effectLst/>
              <a:latin typeface="Fira Code" pitchFamily="49" charset="0"/>
              <a:ea typeface="Fira Code" pitchFamily="49" charset="0"/>
              <a:cs typeface="Fira Code" pitchFamily="49" charset="0"/>
            </a:endParaRPr>
          </a:p>
          <a:p>
            <a:pPr algn="just"/>
            <a:endParaRPr lang="pt-BR" sz="1200" b="0" i="0" dirty="0">
              <a:solidFill>
                <a:schemeClr val="bg1"/>
              </a:solidFill>
              <a:effectLst/>
              <a:latin typeface="Fira Code" pitchFamily="49" charset="0"/>
              <a:ea typeface="Fira Code" pitchFamily="49" charset="0"/>
              <a:cs typeface="Fira Code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99052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/>
        </p:nvSpPr>
        <p:spPr>
          <a:xfrm>
            <a:off x="240550" y="138175"/>
            <a:ext cx="2968994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rgbClr val="A6F750"/>
                </a:solidFill>
                <a:latin typeface="Ubuntu Light"/>
                <a:ea typeface="Ubuntu Light"/>
                <a:cs typeface="Ubuntu Light"/>
                <a:sym typeface="Ubuntu Light"/>
              </a:rPr>
              <a:t>_laços de repetição</a:t>
            </a:r>
          </a:p>
        </p:txBody>
      </p:sp>
      <p:sp>
        <p:nvSpPr>
          <p:cNvPr id="4" name="Google Shape;62;p14">
            <a:extLst>
              <a:ext uri="{FF2B5EF4-FFF2-40B4-BE49-F238E27FC236}">
                <a16:creationId xmlns:a16="http://schemas.microsoft.com/office/drawing/2014/main" id="{936E5BB6-7804-2BC6-FA71-6B75953CD49B}"/>
              </a:ext>
            </a:extLst>
          </p:cNvPr>
          <p:cNvSpPr txBox="1"/>
          <p:nvPr/>
        </p:nvSpPr>
        <p:spPr>
          <a:xfrm>
            <a:off x="184283" y="642427"/>
            <a:ext cx="8775434" cy="46166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just"/>
            <a:r>
              <a:rPr lang="pt-BR" sz="1200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Laços de repetição, também conhecidos como estruturas de repetição ou loops, são construções em </a:t>
            </a:r>
            <a:r>
              <a:rPr lang="pt-BR" sz="1200" b="0" i="0" dirty="0" err="1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JavaScript</a:t>
            </a:r>
            <a:r>
              <a:rPr lang="pt-BR" sz="1200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que permitem que um bloco de código seja executado várias vezes, até que uma condição especificada seja falsa. Essa funcionalidade é essencial para automatizar tarefas repetitivas e processar coleções de dados de maneira eficiente.</a:t>
            </a:r>
          </a:p>
          <a:p>
            <a:pPr algn="just"/>
            <a:endParaRPr lang="pt-BR" sz="1200" dirty="0">
              <a:solidFill>
                <a:schemeClr val="bg1"/>
              </a:solidFill>
              <a:latin typeface="Fira Code" pitchFamily="49" charset="0"/>
              <a:ea typeface="Fira Code" pitchFamily="49" charset="0"/>
              <a:cs typeface="Fira Code" pitchFamily="49" charset="0"/>
            </a:endParaRPr>
          </a:p>
          <a:p>
            <a:pPr algn="l"/>
            <a:r>
              <a:rPr lang="pt-BR" sz="1200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Em </a:t>
            </a:r>
            <a:r>
              <a:rPr lang="pt-BR" sz="1200" b="0" i="0" dirty="0" err="1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JavaScript</a:t>
            </a:r>
            <a:r>
              <a:rPr lang="pt-BR" sz="1200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, existem três principais tipos de laços de repetição:</a:t>
            </a:r>
          </a:p>
          <a:p>
            <a:pPr algn="l"/>
            <a:endParaRPr lang="pt-BR" sz="1200" b="0" i="0" dirty="0">
              <a:solidFill>
                <a:schemeClr val="bg1"/>
              </a:solidFill>
              <a:effectLst/>
              <a:latin typeface="Fira Code" pitchFamily="49" charset="0"/>
              <a:ea typeface="Fira Code" pitchFamily="49" charset="0"/>
              <a:cs typeface="Fira Code" pitchFamily="49" charset="0"/>
            </a:endParaRPr>
          </a:p>
          <a:p>
            <a:pPr algn="l"/>
            <a:r>
              <a:rPr lang="pt-BR" sz="1200" b="1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for:</a:t>
            </a:r>
            <a:r>
              <a:rPr lang="pt-BR" sz="1200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O laço for é usado quando se conhece previamente o número de iterações que devem ser executadas. Ele inclui uma inicialização, uma condição de continuação e uma atualização do contador de iterações.</a:t>
            </a:r>
          </a:p>
          <a:p>
            <a:pPr algn="just"/>
            <a:endParaRPr lang="pt-BR" sz="1200" b="0" i="0" dirty="0">
              <a:solidFill>
                <a:schemeClr val="bg1"/>
              </a:solidFill>
              <a:effectLst/>
              <a:latin typeface="Fira Code" pitchFamily="49" charset="0"/>
              <a:ea typeface="Fira Code" pitchFamily="49" charset="0"/>
              <a:cs typeface="Fira Code" pitchFamily="49" charset="0"/>
            </a:endParaRPr>
          </a:p>
          <a:p>
            <a:pPr algn="just"/>
            <a:r>
              <a:rPr lang="pt-BR" sz="1200" b="1" i="0" dirty="0" err="1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while</a:t>
            </a:r>
            <a:r>
              <a:rPr lang="pt-BR" sz="1200" b="1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:</a:t>
            </a:r>
            <a:r>
              <a:rPr lang="pt-BR" sz="1200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O laço </a:t>
            </a:r>
            <a:r>
              <a:rPr lang="pt-BR" sz="1200" dirty="0" err="1">
                <a:solidFill>
                  <a:schemeClr val="bg1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while</a:t>
            </a:r>
            <a:r>
              <a:rPr lang="pt-BR" sz="1200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é usado quando a condição que determina a repetição é verificada antes de cada iteração. Ele continuará a executar o bloco de código até que a condição se torne falsa.</a:t>
            </a:r>
            <a:endParaRPr lang="pt-BR" sz="1200" dirty="0">
              <a:solidFill>
                <a:schemeClr val="bg1"/>
              </a:solidFill>
              <a:latin typeface="Fira Code" pitchFamily="49" charset="0"/>
              <a:ea typeface="Fira Code" pitchFamily="49" charset="0"/>
              <a:cs typeface="Fira Code" pitchFamily="49" charset="0"/>
            </a:endParaRPr>
          </a:p>
          <a:p>
            <a:pPr algn="just"/>
            <a:endParaRPr lang="pt-BR" sz="1200" b="0" i="0" dirty="0">
              <a:solidFill>
                <a:schemeClr val="bg1"/>
              </a:solidFill>
              <a:effectLst/>
              <a:latin typeface="Fira Code" pitchFamily="49" charset="0"/>
              <a:ea typeface="Fira Code" pitchFamily="49" charset="0"/>
              <a:cs typeface="Fira Code" pitchFamily="49" charset="0"/>
            </a:endParaRPr>
          </a:p>
          <a:p>
            <a:pPr algn="just"/>
            <a:r>
              <a:rPr lang="pt-BR" sz="1200" b="1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do...</a:t>
            </a:r>
            <a:r>
              <a:rPr lang="pt-BR" sz="1200" b="1" i="0" dirty="0" err="1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while</a:t>
            </a:r>
            <a:r>
              <a:rPr lang="pt-BR" sz="1200" b="1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:</a:t>
            </a:r>
            <a:r>
              <a:rPr lang="pt-BR" sz="1200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O laço </a:t>
            </a:r>
            <a:r>
              <a:rPr lang="pt-BR" sz="1200" dirty="0">
                <a:solidFill>
                  <a:schemeClr val="bg1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do...</a:t>
            </a:r>
            <a:r>
              <a:rPr lang="pt-BR" sz="1200" dirty="0" err="1">
                <a:solidFill>
                  <a:schemeClr val="bg1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while</a:t>
            </a:r>
            <a:r>
              <a:rPr lang="pt-BR" sz="1200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é semelhante ao </a:t>
            </a:r>
            <a:r>
              <a:rPr lang="pt-BR" sz="1200" dirty="0" err="1">
                <a:solidFill>
                  <a:schemeClr val="bg1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while</a:t>
            </a:r>
            <a:r>
              <a:rPr lang="pt-BR" sz="1200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, mas a condição é verificada após a execução do bloco de código. Isso significa que o bloco de código é sempre executado pelo menos uma vez.</a:t>
            </a:r>
            <a:endParaRPr lang="pt-BR" sz="1200" dirty="0">
              <a:solidFill>
                <a:schemeClr val="bg1"/>
              </a:solidFill>
              <a:latin typeface="Fira Code" pitchFamily="49" charset="0"/>
              <a:ea typeface="Fira Code" pitchFamily="49" charset="0"/>
              <a:cs typeface="Fira Code" pitchFamily="49" charset="0"/>
            </a:endParaRPr>
          </a:p>
          <a:p>
            <a:pPr algn="just"/>
            <a:endParaRPr lang="pt-BR" sz="1200" b="0" i="0" dirty="0">
              <a:solidFill>
                <a:schemeClr val="bg1"/>
              </a:solidFill>
              <a:effectLst/>
              <a:latin typeface="Fira Code" pitchFamily="49" charset="0"/>
              <a:ea typeface="Fira Code" pitchFamily="49" charset="0"/>
              <a:cs typeface="Fira Code" pitchFamily="49" charset="0"/>
            </a:endParaRPr>
          </a:p>
          <a:p>
            <a:pPr algn="just"/>
            <a:r>
              <a:rPr lang="pt-BR" sz="1200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Com os laços de repetição, você pode realizar tarefas repetitivas e processar grandes quantidades de dados de forma eficiente, tornando seu código mais conciso e legível. No entanto, é importante ter cuidado para evitar laços infinitos, onde a condição nunca se torna falsa, o que poderia travar a execução do seu programa. Certifique-se de que a condição de saída do loop seja alcançada em algum momento.</a:t>
            </a:r>
          </a:p>
        </p:txBody>
      </p:sp>
    </p:spTree>
    <p:extLst>
      <p:ext uri="{BB962C8B-B14F-4D97-AF65-F5344CB8AC3E}">
        <p14:creationId xmlns:p14="http://schemas.microsoft.com/office/powerpoint/2010/main" val="3140068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/>
        </p:nvSpPr>
        <p:spPr>
          <a:xfrm>
            <a:off x="240550" y="138175"/>
            <a:ext cx="2968994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rgbClr val="A6F750"/>
                </a:solidFill>
                <a:latin typeface="Ubuntu Light"/>
                <a:ea typeface="Ubuntu Light"/>
                <a:cs typeface="Ubuntu Light"/>
                <a:sym typeface="Ubuntu Light"/>
              </a:rPr>
              <a:t>_funções()</a:t>
            </a:r>
          </a:p>
        </p:txBody>
      </p:sp>
      <p:sp>
        <p:nvSpPr>
          <p:cNvPr id="4" name="Google Shape;62;p14">
            <a:extLst>
              <a:ext uri="{FF2B5EF4-FFF2-40B4-BE49-F238E27FC236}">
                <a16:creationId xmlns:a16="http://schemas.microsoft.com/office/drawing/2014/main" id="{936E5BB6-7804-2BC6-FA71-6B75953CD49B}"/>
              </a:ext>
            </a:extLst>
          </p:cNvPr>
          <p:cNvSpPr txBox="1"/>
          <p:nvPr/>
        </p:nvSpPr>
        <p:spPr>
          <a:xfrm>
            <a:off x="184283" y="642427"/>
            <a:ext cx="8775434" cy="4062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just"/>
            <a:r>
              <a:rPr lang="pt-BR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Em </a:t>
            </a:r>
            <a:r>
              <a:rPr lang="pt-BR" b="0" i="0" dirty="0" err="1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JavaScript</a:t>
            </a:r>
            <a:r>
              <a:rPr lang="pt-BR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, as funções </a:t>
            </a:r>
            <a:r>
              <a:rPr lang="pt-BR" b="0" i="0" dirty="0">
                <a:solidFill>
                  <a:srgbClr val="92D050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são blocos de código nomeados </a:t>
            </a:r>
            <a:r>
              <a:rPr lang="pt-BR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que podem ser definidos uma vez e executados várias vezes em diferentes partes do programa. Elas são </a:t>
            </a:r>
            <a:r>
              <a:rPr lang="pt-BR" b="1" i="1" dirty="0">
                <a:solidFill>
                  <a:srgbClr val="92D050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elementos fundamentais da linguagem e permitem agrupar um conjunto de instruções para realizar uma tarefa específica</a:t>
            </a:r>
            <a:r>
              <a:rPr lang="pt-BR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. </a:t>
            </a:r>
          </a:p>
          <a:p>
            <a:pPr algn="just"/>
            <a:endParaRPr lang="pt-BR" dirty="0">
              <a:solidFill>
                <a:schemeClr val="bg1"/>
              </a:solidFill>
              <a:latin typeface="Fira Code" pitchFamily="49" charset="0"/>
              <a:ea typeface="Fira Code" pitchFamily="49" charset="0"/>
              <a:cs typeface="Fira Code" pitchFamily="49" charset="0"/>
            </a:endParaRPr>
          </a:p>
          <a:p>
            <a:pPr algn="just"/>
            <a:r>
              <a:rPr lang="pt-BR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As funções são usadas para encapsular a lógica e tornar o código mais organizado, reutilizável e modular.</a:t>
            </a:r>
          </a:p>
          <a:p>
            <a:pPr algn="just"/>
            <a:endParaRPr lang="pt-BR" b="0" i="0" dirty="0">
              <a:solidFill>
                <a:schemeClr val="bg1"/>
              </a:solidFill>
              <a:effectLst/>
              <a:latin typeface="Fira Code" pitchFamily="49" charset="0"/>
              <a:ea typeface="Fira Code" pitchFamily="49" charset="0"/>
              <a:cs typeface="Fira Code" pitchFamily="49" charset="0"/>
            </a:endParaRPr>
          </a:p>
          <a:p>
            <a:pPr algn="just"/>
            <a:r>
              <a:rPr lang="pt-BR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Para criar uma função em </a:t>
            </a:r>
            <a:r>
              <a:rPr lang="pt-BR" b="0" i="0" dirty="0" err="1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JavaScript</a:t>
            </a:r>
            <a:r>
              <a:rPr lang="pt-BR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, você pode usar a palavra-chave </a:t>
            </a:r>
            <a:r>
              <a:rPr lang="pt-BR" b="0" i="0" dirty="0" err="1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function</a:t>
            </a:r>
            <a:r>
              <a:rPr lang="pt-BR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, seguida pelo nome da função (opcional), uma lista de parâmetros entre parênteses (também opcional) e o bloco de código que contém as instruções a serem executadas.</a:t>
            </a:r>
          </a:p>
          <a:p>
            <a:pPr algn="just"/>
            <a:endParaRPr lang="pt-BR" dirty="0">
              <a:solidFill>
                <a:schemeClr val="bg1"/>
              </a:solidFill>
              <a:latin typeface="Fira Code" pitchFamily="49" charset="0"/>
              <a:ea typeface="Fira Code" pitchFamily="49" charset="0"/>
              <a:cs typeface="Fira Code" pitchFamily="49" charset="0"/>
            </a:endParaRPr>
          </a:p>
          <a:p>
            <a:pPr algn="just"/>
            <a:r>
              <a:rPr lang="pt-BR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As funções em </a:t>
            </a:r>
            <a:r>
              <a:rPr lang="pt-BR" b="0" i="0" dirty="0" err="1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JavaScript</a:t>
            </a:r>
            <a:r>
              <a:rPr lang="pt-BR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são ferramentas poderosas para </a:t>
            </a:r>
            <a:r>
              <a:rPr lang="pt-BR" b="1" i="0" dirty="0">
                <a:solidFill>
                  <a:srgbClr val="92D050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modularizar o código e facilitar o desenvolvimento de programas complexos</a:t>
            </a:r>
            <a:r>
              <a:rPr lang="pt-BR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.</a:t>
            </a:r>
          </a:p>
          <a:p>
            <a:pPr algn="just"/>
            <a:r>
              <a:rPr lang="pt-BR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Elas podem ser usadas para criar funcionalidades reutilizáveis e separar diferentes partes do código em unidades lógicas, tornando o código mais organizado e mais fácil de manter.</a:t>
            </a:r>
          </a:p>
        </p:txBody>
      </p:sp>
    </p:spTree>
    <p:extLst>
      <p:ext uri="{BB962C8B-B14F-4D97-AF65-F5344CB8AC3E}">
        <p14:creationId xmlns:p14="http://schemas.microsoft.com/office/powerpoint/2010/main" val="37184178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/>
          <p:nvPr/>
        </p:nvSpPr>
        <p:spPr>
          <a:xfrm>
            <a:off x="4206525" y="4459650"/>
            <a:ext cx="22842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Tema | Capítulo</a:t>
            </a:r>
            <a:endParaRPr sz="16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grpSp>
        <p:nvGrpSpPr>
          <p:cNvPr id="53" name="Google Shape;53;p13"/>
          <p:cNvGrpSpPr/>
          <p:nvPr/>
        </p:nvGrpSpPr>
        <p:grpSpPr>
          <a:xfrm>
            <a:off x="4284425" y="4911325"/>
            <a:ext cx="4942500" cy="0"/>
            <a:chOff x="4251700" y="5140900"/>
            <a:chExt cx="4942500" cy="0"/>
          </a:xfrm>
        </p:grpSpPr>
        <p:cxnSp>
          <p:nvCxnSpPr>
            <p:cNvPr id="54" name="Google Shape;54;p13"/>
            <p:cNvCxnSpPr/>
            <p:nvPr/>
          </p:nvCxnSpPr>
          <p:spPr>
            <a:xfrm>
              <a:off x="4251700" y="5140900"/>
              <a:ext cx="3690600" cy="0"/>
            </a:xfrm>
            <a:prstGeom prst="straightConnector1">
              <a:avLst/>
            </a:prstGeom>
            <a:noFill/>
            <a:ln w="19050" cap="flat" cmpd="sng">
              <a:solidFill>
                <a:srgbClr val="A6F75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" name="Google Shape;55;p13"/>
            <p:cNvCxnSpPr/>
            <p:nvPr/>
          </p:nvCxnSpPr>
          <p:spPr>
            <a:xfrm>
              <a:off x="7942300" y="5140900"/>
              <a:ext cx="1251900" cy="0"/>
            </a:xfrm>
            <a:prstGeom prst="straightConnector1">
              <a:avLst/>
            </a:prstGeom>
            <a:noFill/>
            <a:ln w="19050" cap="flat" cmpd="sng">
              <a:solidFill>
                <a:srgbClr val="2371FF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/>
        </p:nvSpPr>
        <p:spPr>
          <a:xfrm>
            <a:off x="240550" y="138175"/>
            <a:ext cx="2968994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rgbClr val="A6F750"/>
                </a:solidFill>
                <a:latin typeface="Ubuntu Light"/>
                <a:ea typeface="Ubuntu Light"/>
                <a:cs typeface="Ubuntu Light"/>
                <a:sym typeface="Ubuntu Light"/>
              </a:rPr>
              <a:t>_composição de funções()</a:t>
            </a:r>
          </a:p>
        </p:txBody>
      </p:sp>
      <p:sp>
        <p:nvSpPr>
          <p:cNvPr id="4" name="Google Shape;62;p14">
            <a:extLst>
              <a:ext uri="{FF2B5EF4-FFF2-40B4-BE49-F238E27FC236}">
                <a16:creationId xmlns:a16="http://schemas.microsoft.com/office/drawing/2014/main" id="{936E5BB6-7804-2BC6-FA71-6B75953CD49B}"/>
              </a:ext>
            </a:extLst>
          </p:cNvPr>
          <p:cNvSpPr txBox="1"/>
          <p:nvPr/>
        </p:nvSpPr>
        <p:spPr>
          <a:xfrm>
            <a:off x="184283" y="642427"/>
            <a:ext cx="8775434" cy="341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just"/>
            <a:r>
              <a:rPr lang="pt-BR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Composição de funções é um conceito em programação funcional em que você combina múltiplas funções para criar uma nova função. Essa nova função é criada aplicando as funções originais em sequência, de forma que a saída de uma função se torne a entrada para a próxima função.</a:t>
            </a:r>
          </a:p>
          <a:p>
            <a:pPr algn="just"/>
            <a:endParaRPr lang="pt-BR" b="0" i="0" dirty="0">
              <a:solidFill>
                <a:schemeClr val="bg1"/>
              </a:solidFill>
              <a:effectLst/>
              <a:latin typeface="Fira Code" pitchFamily="49" charset="0"/>
              <a:ea typeface="Fira Code" pitchFamily="49" charset="0"/>
              <a:cs typeface="Fira Code" pitchFamily="49" charset="0"/>
            </a:endParaRPr>
          </a:p>
          <a:p>
            <a:pPr algn="just"/>
            <a:r>
              <a:rPr lang="pt-BR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Em </a:t>
            </a:r>
            <a:r>
              <a:rPr lang="pt-BR" b="0" i="0" dirty="0" err="1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JavaScript</a:t>
            </a:r>
            <a:r>
              <a:rPr lang="pt-BR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, você pode realizar a composição de funções de várias maneiras, sendo uma delas utilizando o conceito de retorno de função.</a:t>
            </a:r>
          </a:p>
          <a:p>
            <a:pPr algn="just"/>
            <a:endParaRPr lang="pt-BR" dirty="0">
              <a:solidFill>
                <a:schemeClr val="bg1"/>
              </a:solidFill>
              <a:latin typeface="Fira Code" pitchFamily="49" charset="0"/>
              <a:ea typeface="Fira Code" pitchFamily="49" charset="0"/>
              <a:cs typeface="Fira Code" pitchFamily="49" charset="0"/>
            </a:endParaRPr>
          </a:p>
          <a:p>
            <a:pPr algn="just"/>
            <a:r>
              <a:rPr lang="pt-BR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A composição de funções pode ser muito útil para </a:t>
            </a:r>
            <a:r>
              <a:rPr lang="pt-BR" b="1" i="0" dirty="0">
                <a:solidFill>
                  <a:srgbClr val="92D050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criar lógicas complexas </a:t>
            </a:r>
            <a:r>
              <a:rPr lang="pt-BR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a partir de funções menores e mais especializadas. Ela ajuda a tornar o código mais legível e organizado, permitindo que você reutilize funções existentes para construir comportamentos mais complexos. Além disso, a composição de funções é uma das características centrais da programação funcional, que enfatiza o uso de funções puras e evita o estado mutável, tornando o código mais previsível e mais fácil de testar e depurar.</a:t>
            </a:r>
          </a:p>
        </p:txBody>
      </p:sp>
    </p:spTree>
    <p:extLst>
      <p:ext uri="{BB962C8B-B14F-4D97-AF65-F5344CB8AC3E}">
        <p14:creationId xmlns:p14="http://schemas.microsoft.com/office/powerpoint/2010/main" val="10792285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/>
        </p:nvSpPr>
        <p:spPr>
          <a:xfrm>
            <a:off x="240550" y="138175"/>
            <a:ext cx="2968994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rgbClr val="A6F750"/>
                </a:solidFill>
                <a:latin typeface="Ubuntu Light"/>
                <a:ea typeface="Ubuntu Light"/>
                <a:cs typeface="Ubuntu Light"/>
                <a:sym typeface="Ubuntu Light"/>
              </a:rPr>
              <a:t>_encadeamento de funções()</a:t>
            </a:r>
          </a:p>
        </p:txBody>
      </p:sp>
      <p:sp>
        <p:nvSpPr>
          <p:cNvPr id="4" name="Google Shape;62;p14">
            <a:extLst>
              <a:ext uri="{FF2B5EF4-FFF2-40B4-BE49-F238E27FC236}">
                <a16:creationId xmlns:a16="http://schemas.microsoft.com/office/drawing/2014/main" id="{936E5BB6-7804-2BC6-FA71-6B75953CD49B}"/>
              </a:ext>
            </a:extLst>
          </p:cNvPr>
          <p:cNvSpPr txBox="1"/>
          <p:nvPr/>
        </p:nvSpPr>
        <p:spPr>
          <a:xfrm>
            <a:off x="184283" y="642427"/>
            <a:ext cx="8775434" cy="45242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just"/>
            <a:r>
              <a:rPr lang="pt-BR" sz="1200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O encadeamento de funções é um conceito em programação que envolve a chamada de várias funções em sequência, onde a saída de uma função é usada como entrada para a próxima função. Isso permite criar uma sequência de operações de maneira mais concisa e legível, especialmente quando se está trabalhando com métodos de objetos ou funções que retornam objetos.</a:t>
            </a:r>
          </a:p>
          <a:p>
            <a:pPr algn="just"/>
            <a:endParaRPr lang="pt-BR" sz="1200" b="0" i="0" dirty="0">
              <a:solidFill>
                <a:schemeClr val="bg1"/>
              </a:solidFill>
              <a:effectLst/>
              <a:latin typeface="Fira Code" pitchFamily="49" charset="0"/>
              <a:ea typeface="Fira Code" pitchFamily="49" charset="0"/>
              <a:cs typeface="Fira Code" pitchFamily="49" charset="0"/>
            </a:endParaRPr>
          </a:p>
          <a:p>
            <a:pPr algn="just"/>
            <a:r>
              <a:rPr lang="pt-BR" sz="1200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Em </a:t>
            </a:r>
            <a:r>
              <a:rPr lang="pt-BR" sz="1200" b="0" i="0" dirty="0" err="1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JavaScript</a:t>
            </a:r>
            <a:r>
              <a:rPr lang="pt-BR" sz="1200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, muitas vezes, as funções retornam objetos, e você pode chamar outros métodos diretamente no resultado dessas funções. Isso é conhecido como encadeamento de funções ou "</a:t>
            </a:r>
            <a:r>
              <a:rPr lang="pt-BR" sz="1200" b="0" i="0" dirty="0" err="1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chaining</a:t>
            </a:r>
            <a:r>
              <a:rPr lang="pt-BR" sz="1200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" em inglês.</a:t>
            </a:r>
          </a:p>
          <a:p>
            <a:pPr algn="just"/>
            <a:endParaRPr lang="pt-BR" sz="1200" dirty="0">
              <a:solidFill>
                <a:schemeClr val="bg1"/>
              </a:solidFill>
              <a:latin typeface="Fira Code" pitchFamily="49" charset="0"/>
              <a:ea typeface="Fira Code" pitchFamily="49" charset="0"/>
              <a:cs typeface="Fira Code" pitchFamily="49" charset="0"/>
            </a:endParaRPr>
          </a:p>
          <a:p>
            <a:pPr algn="just"/>
            <a:r>
              <a:rPr lang="pt-BR" sz="1200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O encadeamento de funções pode ser especialmente útil quando se está trabalhando com métodos de objetos, como em frameworks </a:t>
            </a:r>
            <a:r>
              <a:rPr lang="pt-BR" sz="1200" b="0" i="0" dirty="0" err="1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JavaScript</a:t>
            </a:r>
            <a:r>
              <a:rPr lang="pt-BR" sz="1200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modernos, onde você frequentemente manipula elementos DOM, manipula dados ou aplica transformações em cadeia.</a:t>
            </a:r>
          </a:p>
          <a:p>
            <a:pPr algn="just"/>
            <a:endParaRPr lang="pt-BR" sz="1200" b="0" i="0" dirty="0">
              <a:solidFill>
                <a:schemeClr val="bg1"/>
              </a:solidFill>
              <a:effectLst/>
              <a:latin typeface="Fira Code" pitchFamily="49" charset="0"/>
              <a:ea typeface="Fira Code" pitchFamily="49" charset="0"/>
              <a:cs typeface="Fira Code" pitchFamily="49" charset="0"/>
            </a:endParaRPr>
          </a:p>
          <a:p>
            <a:pPr algn="just"/>
            <a:r>
              <a:rPr lang="pt-BR" sz="1200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Vale ressaltar que nem todas as funções podem ser encadeadas, pois depende de a função retornar um objeto (ou um valor que tenha métodos disponíveis para serem chamados) após sua execução. Sempre verifique a documentação ou o retorno da função para verificar se é possível encadeá-la. O encadeamento de funções pode tornar o código mais limpo e legível, mas também pode tornar o código mais difícil de depurar se as etapas forem muito complexas ou aninhadas. Portanto, use com moderação e mantenha a clareza do código como prioridade.</a:t>
            </a:r>
          </a:p>
          <a:p>
            <a:pPr algn="just"/>
            <a:br>
              <a:rPr lang="pt-BR" sz="1200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endParaRPr lang="pt-BR" sz="1200" b="0" i="0" dirty="0">
              <a:solidFill>
                <a:schemeClr val="bg1"/>
              </a:solidFill>
              <a:effectLst/>
              <a:latin typeface="Fira Code" pitchFamily="49" charset="0"/>
              <a:ea typeface="Fira Code" pitchFamily="49" charset="0"/>
              <a:cs typeface="Fira Code" pitchFamily="49" charset="0"/>
            </a:endParaRPr>
          </a:p>
          <a:p>
            <a:pPr algn="just"/>
            <a:endParaRPr lang="pt-BR" sz="1200" b="0" i="0" dirty="0">
              <a:solidFill>
                <a:schemeClr val="bg1"/>
              </a:solidFill>
              <a:effectLst/>
              <a:latin typeface="Fira Code" pitchFamily="49" charset="0"/>
              <a:ea typeface="Fira Code" pitchFamily="49" charset="0"/>
              <a:cs typeface="Fira Code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23380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/>
        </p:nvSpPr>
        <p:spPr>
          <a:xfrm>
            <a:off x="240550" y="138175"/>
            <a:ext cx="2968994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rgbClr val="A6F750"/>
                </a:solidFill>
                <a:latin typeface="Ubuntu Light"/>
                <a:ea typeface="Ubuntu Light"/>
                <a:cs typeface="Ubuntu Light"/>
                <a:sym typeface="Ubuntu Light"/>
              </a:rPr>
              <a:t>_assinatura de funções()</a:t>
            </a:r>
          </a:p>
        </p:txBody>
      </p:sp>
      <p:sp>
        <p:nvSpPr>
          <p:cNvPr id="4" name="Google Shape;62;p14">
            <a:extLst>
              <a:ext uri="{FF2B5EF4-FFF2-40B4-BE49-F238E27FC236}">
                <a16:creationId xmlns:a16="http://schemas.microsoft.com/office/drawing/2014/main" id="{936E5BB6-7804-2BC6-FA71-6B75953CD49B}"/>
              </a:ext>
            </a:extLst>
          </p:cNvPr>
          <p:cNvSpPr txBox="1"/>
          <p:nvPr/>
        </p:nvSpPr>
        <p:spPr>
          <a:xfrm>
            <a:off x="184283" y="642427"/>
            <a:ext cx="8775434" cy="4278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just"/>
            <a:r>
              <a:rPr lang="pt-BR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A assinatura de uma função, também conhecida como "tipo de função", refere-se à especificação dos parâmetros e do tipo de retorno de uma função. A assinatura de uma função é uma parte importante da sua documentação, pois fornece informações essenciais sobre como a função deve ser chamada e o que ela retorna.</a:t>
            </a:r>
          </a:p>
          <a:p>
            <a:pPr algn="just"/>
            <a:endParaRPr lang="pt-BR" b="0" i="0" dirty="0">
              <a:solidFill>
                <a:schemeClr val="bg1"/>
              </a:solidFill>
              <a:effectLst/>
              <a:latin typeface="Fira Code" pitchFamily="49" charset="0"/>
              <a:ea typeface="Fira Code" pitchFamily="49" charset="0"/>
              <a:cs typeface="Fira Code" pitchFamily="49" charset="0"/>
            </a:endParaRPr>
          </a:p>
          <a:p>
            <a:pPr algn="just"/>
            <a:r>
              <a:rPr lang="pt-BR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A assinatura de uma função inclui os seguintes elementos:</a:t>
            </a:r>
          </a:p>
          <a:p>
            <a:pPr algn="just"/>
            <a:endParaRPr lang="pt-BR" b="0" i="0" dirty="0">
              <a:solidFill>
                <a:schemeClr val="bg1"/>
              </a:solidFill>
              <a:effectLst/>
              <a:latin typeface="Fira Code" pitchFamily="49" charset="0"/>
              <a:ea typeface="Fira Code" pitchFamily="49" charset="0"/>
              <a:cs typeface="Fira Code" pitchFamily="49" charset="0"/>
            </a:endParaRPr>
          </a:p>
          <a:p>
            <a:pPr algn="just"/>
            <a:r>
              <a:rPr lang="pt-BR" b="1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Nome da função:</a:t>
            </a:r>
            <a:r>
              <a:rPr lang="pt-BR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É o identificador pelo qual a função é chamada.</a:t>
            </a:r>
          </a:p>
          <a:p>
            <a:pPr algn="just"/>
            <a:endParaRPr lang="pt-BR" b="0" i="0" dirty="0">
              <a:solidFill>
                <a:schemeClr val="bg1"/>
              </a:solidFill>
              <a:effectLst/>
              <a:latin typeface="Fira Code" pitchFamily="49" charset="0"/>
              <a:ea typeface="Fira Code" pitchFamily="49" charset="0"/>
              <a:cs typeface="Fira Code" pitchFamily="49" charset="0"/>
            </a:endParaRPr>
          </a:p>
          <a:p>
            <a:pPr algn="just"/>
            <a:r>
              <a:rPr lang="pt-BR" b="1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Parâmetros da função:</a:t>
            </a:r>
            <a:r>
              <a:rPr lang="pt-BR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São as variáveis listadas entre parênteses na definição da função, que representam os valores que a função espera receber como entrada durante sua chamada. Cada parâmetro é seguido por seu tipo (opcionalmente).</a:t>
            </a:r>
          </a:p>
          <a:p>
            <a:pPr algn="just"/>
            <a:endParaRPr lang="pt-BR" b="0" i="0" dirty="0">
              <a:solidFill>
                <a:schemeClr val="bg1"/>
              </a:solidFill>
              <a:effectLst/>
              <a:latin typeface="Fira Code" pitchFamily="49" charset="0"/>
              <a:ea typeface="Fira Code" pitchFamily="49" charset="0"/>
              <a:cs typeface="Fira Code" pitchFamily="49" charset="0"/>
            </a:endParaRPr>
          </a:p>
          <a:p>
            <a:pPr algn="just"/>
            <a:r>
              <a:rPr lang="pt-BR" b="1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Tipo de retorno:</a:t>
            </a:r>
            <a:r>
              <a:rPr lang="pt-BR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É o tipo de dado que a função retorna após a execução. Em algumas linguagens de programação, como </a:t>
            </a:r>
            <a:r>
              <a:rPr lang="pt-BR" b="0" i="0" dirty="0" err="1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TypeScript</a:t>
            </a:r>
            <a:r>
              <a:rPr lang="pt-BR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, a indicação do tipo de retorno é explicitamente declarada, enquanto em outras linguagens, como </a:t>
            </a:r>
            <a:r>
              <a:rPr lang="pt-BR" b="0" i="0" dirty="0" err="1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JavaScript</a:t>
            </a:r>
            <a:r>
              <a:rPr lang="pt-BR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puro, não há uma declaração explícita do tipo de retorno, pois a tipagem é dinâmica.</a:t>
            </a:r>
          </a:p>
        </p:txBody>
      </p:sp>
    </p:spTree>
    <p:extLst>
      <p:ext uri="{BB962C8B-B14F-4D97-AF65-F5344CB8AC3E}">
        <p14:creationId xmlns:p14="http://schemas.microsoft.com/office/powerpoint/2010/main" val="7357648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/>
        </p:nvSpPr>
        <p:spPr>
          <a:xfrm>
            <a:off x="240550" y="138175"/>
            <a:ext cx="2968994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rgbClr val="A6F750"/>
                </a:solidFill>
                <a:latin typeface="Ubuntu Light"/>
                <a:ea typeface="Ubuntu Light"/>
                <a:cs typeface="Ubuntu Light"/>
                <a:sym typeface="Ubuntu Light"/>
              </a:rPr>
              <a:t>_tratamento de erros</a:t>
            </a:r>
          </a:p>
        </p:txBody>
      </p:sp>
      <p:sp>
        <p:nvSpPr>
          <p:cNvPr id="4" name="Google Shape;62;p14">
            <a:extLst>
              <a:ext uri="{FF2B5EF4-FFF2-40B4-BE49-F238E27FC236}">
                <a16:creationId xmlns:a16="http://schemas.microsoft.com/office/drawing/2014/main" id="{936E5BB6-7804-2BC6-FA71-6B75953CD49B}"/>
              </a:ext>
            </a:extLst>
          </p:cNvPr>
          <p:cNvSpPr txBox="1"/>
          <p:nvPr/>
        </p:nvSpPr>
        <p:spPr>
          <a:xfrm>
            <a:off x="184283" y="642427"/>
            <a:ext cx="8775434" cy="4062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just"/>
            <a:r>
              <a:rPr lang="pt-BR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O tratamento de erros em </a:t>
            </a:r>
            <a:r>
              <a:rPr lang="pt-BR" b="0" i="0" dirty="0" err="1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JavaScript</a:t>
            </a:r>
            <a:r>
              <a:rPr lang="pt-BR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refere-se a uma abordagem para lidar com erros que podem ocorrer durante a execução do código. Erros podem ocorrer por diversos motivos, como entradas inválidas, operações aritméticas incorretas, acesso a propriedades inexistentes, chamadas a funções que não existem, entre outros cenários imprevistos.</a:t>
            </a:r>
          </a:p>
          <a:p>
            <a:pPr algn="just"/>
            <a:endParaRPr lang="pt-BR" b="0" i="0" dirty="0">
              <a:solidFill>
                <a:schemeClr val="bg1"/>
              </a:solidFill>
              <a:effectLst/>
              <a:latin typeface="Fira Code" pitchFamily="49" charset="0"/>
              <a:ea typeface="Fira Code" pitchFamily="49" charset="0"/>
              <a:cs typeface="Fira Code" pitchFamily="49" charset="0"/>
            </a:endParaRPr>
          </a:p>
          <a:p>
            <a:pPr algn="just"/>
            <a:r>
              <a:rPr lang="pt-BR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Em vez de permitir que esses erros causem o encerramento inesperado do programa, o tratamento de erros permite que você capture, registre e manipule essas situações excepcionais, para que o programa possa continuar funcionando de forma controlada e com uma resposta adequada às falhas.</a:t>
            </a:r>
          </a:p>
          <a:p>
            <a:pPr algn="just"/>
            <a:endParaRPr lang="pt-BR" b="0" i="0" dirty="0">
              <a:solidFill>
                <a:schemeClr val="bg1"/>
              </a:solidFill>
              <a:effectLst/>
              <a:latin typeface="Fira Code" pitchFamily="49" charset="0"/>
              <a:ea typeface="Fira Code" pitchFamily="49" charset="0"/>
              <a:cs typeface="Fira Code" pitchFamily="49" charset="0"/>
            </a:endParaRPr>
          </a:p>
          <a:p>
            <a:pPr algn="just"/>
            <a:r>
              <a:rPr lang="pt-BR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O </a:t>
            </a:r>
            <a:r>
              <a:rPr lang="pt-BR" b="0" i="0" dirty="0" err="1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JavaScript</a:t>
            </a:r>
            <a:r>
              <a:rPr lang="pt-BR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oferece um mecanismo de tratamento de erros por meio das declarações </a:t>
            </a:r>
            <a:r>
              <a:rPr lang="pt-BR" b="0" i="0" dirty="0" err="1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try</a:t>
            </a:r>
            <a:r>
              <a:rPr lang="pt-BR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, catch e </a:t>
            </a:r>
            <a:r>
              <a:rPr lang="pt-BR" b="0" i="0" dirty="0" err="1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finally</a:t>
            </a:r>
            <a:r>
              <a:rPr lang="pt-BR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. O bloco </a:t>
            </a:r>
            <a:r>
              <a:rPr lang="pt-BR" b="0" i="0" dirty="0" err="1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try</a:t>
            </a:r>
            <a:r>
              <a:rPr lang="pt-BR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envolve o código que pode gerar uma exceção, e o bloco catch é usado para lidar com essa exceção, caso ela ocorra.</a:t>
            </a:r>
          </a:p>
          <a:p>
            <a:pPr algn="just"/>
            <a:endParaRPr lang="pt-BR" dirty="0">
              <a:solidFill>
                <a:schemeClr val="bg1"/>
              </a:solidFill>
              <a:latin typeface="Fira Code" pitchFamily="49" charset="0"/>
              <a:ea typeface="Fira Code" pitchFamily="49" charset="0"/>
              <a:cs typeface="Fira Code" pitchFamily="49" charset="0"/>
            </a:endParaRPr>
          </a:p>
          <a:p>
            <a:pPr algn="just"/>
            <a:r>
              <a:rPr lang="pt-BR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O bloco </a:t>
            </a:r>
            <a:r>
              <a:rPr lang="pt-BR" b="0" i="0" dirty="0" err="1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finally</a:t>
            </a:r>
            <a:r>
              <a:rPr lang="pt-BR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é opcional e é usado para definir um bloco de código que sempre será executado, independentemente de ocorrer uma exceção ou não.</a:t>
            </a:r>
          </a:p>
        </p:txBody>
      </p:sp>
    </p:spTree>
    <p:extLst>
      <p:ext uri="{BB962C8B-B14F-4D97-AF65-F5344CB8AC3E}">
        <p14:creationId xmlns:p14="http://schemas.microsoft.com/office/powerpoint/2010/main" val="13842831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/>
        </p:nvSpPr>
        <p:spPr>
          <a:xfrm>
            <a:off x="240550" y="138175"/>
            <a:ext cx="4715498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rgbClr val="A6F750"/>
                </a:solidFill>
                <a:latin typeface="Ubuntu Light"/>
                <a:ea typeface="Ubuntu Light"/>
                <a:cs typeface="Ubuntu Light"/>
                <a:sym typeface="Ubuntu Light"/>
              </a:rPr>
              <a:t>_benefícios em usar tratamento de erros</a:t>
            </a:r>
          </a:p>
        </p:txBody>
      </p:sp>
      <p:sp>
        <p:nvSpPr>
          <p:cNvPr id="4" name="Google Shape;62;p14">
            <a:extLst>
              <a:ext uri="{FF2B5EF4-FFF2-40B4-BE49-F238E27FC236}">
                <a16:creationId xmlns:a16="http://schemas.microsoft.com/office/drawing/2014/main" id="{936E5BB6-7804-2BC6-FA71-6B75953CD49B}"/>
              </a:ext>
            </a:extLst>
          </p:cNvPr>
          <p:cNvSpPr txBox="1"/>
          <p:nvPr/>
        </p:nvSpPr>
        <p:spPr>
          <a:xfrm>
            <a:off x="184283" y="642427"/>
            <a:ext cx="8775434" cy="4801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just"/>
            <a:r>
              <a:rPr lang="pt-BR" sz="1200" b="1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Prevenção de falhas catastróficas:</a:t>
            </a:r>
            <a:r>
              <a:rPr lang="pt-BR" sz="1200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O tratamento de erros evita que o programa seja encerrado abruptamente por causa de um erro inesperado. Em vez disso, ele permite que o código continue executando de forma controlada e oferece uma resposta adequada para situações excepcionais.</a:t>
            </a:r>
          </a:p>
          <a:p>
            <a:pPr algn="just"/>
            <a:r>
              <a:rPr lang="pt-BR" sz="1200" b="1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Melhor experiência do usuário:</a:t>
            </a:r>
            <a:r>
              <a:rPr lang="pt-BR" sz="1200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Em aplicações web e em outros contextos interativos, o tratamento de erros possibilita exibir mensagens de erro amigáveis aos usuários, o que ajuda a melhorar a experiência do usuário e fornece instruções claras sobre como proceder em caso de erro.</a:t>
            </a:r>
          </a:p>
          <a:p>
            <a:pPr algn="just"/>
            <a:r>
              <a:rPr lang="pt-BR" sz="1200" b="1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Detecção de problemas em tempo de desenvolvimento:</a:t>
            </a:r>
            <a:r>
              <a:rPr lang="pt-BR" sz="1200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O tratamento de erros pode ajudar a identificar e corrigir problemas durante o desenvolvimento, pois erros e exceções são capturados e registrados, permitindo que você saiba onde e por que eles ocorreram.</a:t>
            </a:r>
          </a:p>
          <a:p>
            <a:pPr algn="just"/>
            <a:r>
              <a:rPr lang="pt-BR" sz="1200" b="1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Facilita a depuração:</a:t>
            </a:r>
            <a:r>
              <a:rPr lang="pt-BR" sz="1200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O tratamento de erros fornece informações detalhadas sobre o erro, incluindo mensagens de erro e rastreamento de pilha (</a:t>
            </a:r>
            <a:r>
              <a:rPr lang="pt-BR" sz="1200" b="0" i="0" dirty="0" err="1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stack</a:t>
            </a:r>
            <a:r>
              <a:rPr lang="pt-BR" sz="1200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trace). Isso torna a depuração mais fácil e ajuda a encontrar a causa raiz do problema.</a:t>
            </a:r>
          </a:p>
          <a:p>
            <a:pPr algn="just"/>
            <a:r>
              <a:rPr lang="pt-BR" sz="1200" b="1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Manutenibilidade e legibilidade:</a:t>
            </a:r>
            <a:r>
              <a:rPr lang="pt-BR" sz="1200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O tratamento de erros permite que você separe a lógica de tratamento de erros do restante do código, tornando-o mais organizado e fácil de manter. O uso de blocos </a:t>
            </a:r>
            <a:r>
              <a:rPr lang="pt-BR" sz="1200" b="0" i="0" dirty="0" err="1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try</a:t>
            </a:r>
            <a:r>
              <a:rPr lang="pt-BR" sz="1200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, catch e </a:t>
            </a:r>
            <a:r>
              <a:rPr lang="pt-BR" sz="1200" b="0" i="0" dirty="0" err="1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finally</a:t>
            </a:r>
            <a:r>
              <a:rPr lang="pt-BR" sz="1200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ajuda a indicar claramente quais partes do código podem gerar exceções e como elas são tratadas.</a:t>
            </a:r>
          </a:p>
          <a:p>
            <a:pPr algn="just"/>
            <a:r>
              <a:rPr lang="pt-BR" sz="1200" b="1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Falha controlada:</a:t>
            </a:r>
            <a:r>
              <a:rPr lang="pt-BR" sz="1200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O tratamento de erros permite que o programa execute um código de recuperação específico ou tome ações alternativas quando uma exceção é lançada, permitindo uma resposta adequada a situações imprevistas.</a:t>
            </a:r>
          </a:p>
          <a:p>
            <a:pPr algn="just"/>
            <a:r>
              <a:rPr lang="pt-BR" sz="1200" b="1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Redução do impacto de falhas externas:</a:t>
            </a:r>
            <a:r>
              <a:rPr lang="pt-BR" sz="1200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Em situações onde o código depende de recursos externos, como APIs ou serviços de terceiros, o tratamento de erros pode garantir que o programa não pare completamente se ocorrer um problema com esses recursos, permitindo uma resposta mais adequada.</a:t>
            </a:r>
          </a:p>
        </p:txBody>
      </p:sp>
    </p:spTree>
    <p:extLst>
      <p:ext uri="{BB962C8B-B14F-4D97-AF65-F5344CB8AC3E}">
        <p14:creationId xmlns:p14="http://schemas.microsoft.com/office/powerpoint/2010/main" val="21608008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oogle Shape;67;p15"/>
          <p:cNvGrpSpPr/>
          <p:nvPr/>
        </p:nvGrpSpPr>
        <p:grpSpPr>
          <a:xfrm>
            <a:off x="452832" y="3404889"/>
            <a:ext cx="2776035" cy="257408"/>
            <a:chOff x="253900" y="2551650"/>
            <a:chExt cx="7072700" cy="590250"/>
          </a:xfrm>
        </p:grpSpPr>
        <p:sp>
          <p:nvSpPr>
            <p:cNvPr id="68" name="Google Shape;68;p15"/>
            <p:cNvSpPr/>
            <p:nvPr/>
          </p:nvSpPr>
          <p:spPr>
            <a:xfrm>
              <a:off x="253900" y="2551650"/>
              <a:ext cx="7072700" cy="590250"/>
            </a:xfrm>
            <a:custGeom>
              <a:avLst/>
              <a:gdLst/>
              <a:ahLst/>
              <a:cxnLst/>
              <a:rect l="l" t="t" r="r" b="b"/>
              <a:pathLst>
                <a:path w="282908" h="23610" fill="none" extrusionOk="0">
                  <a:moveTo>
                    <a:pt x="2078" y="1"/>
                  </a:moveTo>
                  <a:lnTo>
                    <a:pt x="280876" y="1"/>
                  </a:lnTo>
                  <a:cubicBezTo>
                    <a:pt x="282004" y="1"/>
                    <a:pt x="282907" y="949"/>
                    <a:pt x="282907" y="2077"/>
                  </a:cubicBezTo>
                  <a:lnTo>
                    <a:pt x="282907" y="21533"/>
                  </a:lnTo>
                  <a:cubicBezTo>
                    <a:pt x="282907" y="22662"/>
                    <a:pt x="282004" y="23610"/>
                    <a:pt x="280876" y="23610"/>
                  </a:cubicBezTo>
                  <a:lnTo>
                    <a:pt x="2078" y="23610"/>
                  </a:lnTo>
                  <a:cubicBezTo>
                    <a:pt x="904" y="23610"/>
                    <a:pt x="1" y="22662"/>
                    <a:pt x="1" y="21533"/>
                  </a:cubicBezTo>
                  <a:lnTo>
                    <a:pt x="1" y="2077"/>
                  </a:lnTo>
                  <a:cubicBezTo>
                    <a:pt x="1" y="949"/>
                    <a:pt x="904" y="1"/>
                    <a:pt x="2078" y="1"/>
                  </a:cubicBezTo>
                  <a:close/>
                </a:path>
              </a:pathLst>
            </a:custGeom>
            <a:noFill/>
            <a:ln w="14675" cap="flat" cmpd="sng">
              <a:solidFill>
                <a:srgbClr val="A6F750"/>
              </a:solidFill>
              <a:prstDash val="solid"/>
              <a:miter lim="4514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15"/>
            <p:cNvSpPr/>
            <p:nvPr/>
          </p:nvSpPr>
          <p:spPr>
            <a:xfrm>
              <a:off x="314850" y="2613725"/>
              <a:ext cx="3252525" cy="466100"/>
            </a:xfrm>
            <a:custGeom>
              <a:avLst/>
              <a:gdLst/>
              <a:ahLst/>
              <a:cxnLst/>
              <a:rect l="l" t="t" r="r" b="b"/>
              <a:pathLst>
                <a:path w="130101" h="18644" extrusionOk="0">
                  <a:moveTo>
                    <a:pt x="1129" y="0"/>
                  </a:moveTo>
                  <a:cubicBezTo>
                    <a:pt x="497" y="0"/>
                    <a:pt x="1" y="497"/>
                    <a:pt x="1" y="1129"/>
                  </a:cubicBezTo>
                  <a:lnTo>
                    <a:pt x="1" y="17515"/>
                  </a:lnTo>
                  <a:cubicBezTo>
                    <a:pt x="1" y="18147"/>
                    <a:pt x="497" y="18644"/>
                    <a:pt x="1129" y="18644"/>
                  </a:cubicBezTo>
                  <a:lnTo>
                    <a:pt x="128972" y="18644"/>
                  </a:lnTo>
                  <a:cubicBezTo>
                    <a:pt x="129604" y="18644"/>
                    <a:pt x="130100" y="18147"/>
                    <a:pt x="130100" y="17515"/>
                  </a:cubicBezTo>
                  <a:lnTo>
                    <a:pt x="130100" y="1129"/>
                  </a:lnTo>
                  <a:cubicBezTo>
                    <a:pt x="130100" y="497"/>
                    <a:pt x="129604" y="0"/>
                    <a:pt x="128972" y="0"/>
                  </a:cubicBezTo>
                  <a:close/>
                </a:path>
              </a:pathLst>
            </a:custGeom>
            <a:solidFill>
              <a:srgbClr val="A6F7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0" name="Google Shape;7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5650" y="4228625"/>
            <a:ext cx="3101650" cy="788297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44925" y="3307038"/>
            <a:ext cx="1376500" cy="1709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86163" y="2656588"/>
            <a:ext cx="2064650" cy="139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86173" y="2703491"/>
            <a:ext cx="2021100" cy="1347000"/>
          </a:xfrm>
          <a:prstGeom prst="roundRect">
            <a:avLst>
              <a:gd name="adj" fmla="val 3629"/>
            </a:avLst>
          </a:prstGeom>
          <a:noFill/>
          <a:ln>
            <a:noFill/>
          </a:ln>
        </p:spPr>
      </p:pic>
      <p:pic>
        <p:nvPicPr>
          <p:cNvPr id="74" name="Google Shape;74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309001" y="577825"/>
            <a:ext cx="2112549" cy="176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52825" y="5321125"/>
            <a:ext cx="2923650" cy="2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748450" y="1992719"/>
            <a:ext cx="2325975" cy="1056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7" name="Google Shape;77;p15"/>
          <p:cNvCxnSpPr/>
          <p:nvPr/>
        </p:nvCxnSpPr>
        <p:spPr>
          <a:xfrm>
            <a:off x="3591175" y="5332550"/>
            <a:ext cx="37611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78" name="Google Shape;78;p15"/>
          <p:cNvSpPr txBox="1"/>
          <p:nvPr/>
        </p:nvSpPr>
        <p:spPr>
          <a:xfrm>
            <a:off x="509725" y="980825"/>
            <a:ext cx="2866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-&gt; --&gt; ==&gt; &amp;&amp; ~~ www ***</a:t>
            </a:r>
            <a:endParaRPr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79" name="Google Shape;79;p15"/>
          <p:cNvSpPr txBox="1"/>
          <p:nvPr/>
        </p:nvSpPr>
        <p:spPr>
          <a:xfrm>
            <a:off x="487650" y="1422700"/>
            <a:ext cx="2260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-&gt;&gt; &gt;--&gt; ~@ =&lt;&lt; &lt;=&gt;</a:t>
            </a:r>
            <a:endParaRPr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grpSp>
        <p:nvGrpSpPr>
          <p:cNvPr id="80" name="Google Shape;80;p15"/>
          <p:cNvGrpSpPr/>
          <p:nvPr/>
        </p:nvGrpSpPr>
        <p:grpSpPr>
          <a:xfrm>
            <a:off x="476278" y="3924749"/>
            <a:ext cx="2807105" cy="1145200"/>
            <a:chOff x="243550" y="1397650"/>
            <a:chExt cx="7128250" cy="2908075"/>
          </a:xfrm>
        </p:grpSpPr>
        <p:sp>
          <p:nvSpPr>
            <p:cNvPr id="81" name="Google Shape;81;p15"/>
            <p:cNvSpPr/>
            <p:nvPr/>
          </p:nvSpPr>
          <p:spPr>
            <a:xfrm>
              <a:off x="243550" y="2629875"/>
              <a:ext cx="7128250" cy="1675850"/>
            </a:xfrm>
            <a:custGeom>
              <a:avLst/>
              <a:gdLst/>
              <a:ahLst/>
              <a:cxnLst/>
              <a:rect l="l" t="t" r="r" b="b"/>
              <a:pathLst>
                <a:path w="285130" h="67034" extrusionOk="0">
                  <a:moveTo>
                    <a:pt x="0" y="1"/>
                  </a:moveTo>
                  <a:lnTo>
                    <a:pt x="0" y="63311"/>
                  </a:lnTo>
                  <a:cubicBezTo>
                    <a:pt x="0" y="65359"/>
                    <a:pt x="1675" y="67034"/>
                    <a:pt x="3722" y="67034"/>
                  </a:cubicBezTo>
                  <a:lnTo>
                    <a:pt x="281407" y="67034"/>
                  </a:lnTo>
                  <a:cubicBezTo>
                    <a:pt x="283455" y="67034"/>
                    <a:pt x="285130" y="65359"/>
                    <a:pt x="285130" y="63311"/>
                  </a:cubicBezTo>
                  <a:lnTo>
                    <a:pt x="285130" y="1"/>
                  </a:lnTo>
                  <a:close/>
                </a:path>
              </a:pathLst>
            </a:custGeom>
            <a:solidFill>
              <a:srgbClr val="282C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15"/>
            <p:cNvSpPr/>
            <p:nvPr/>
          </p:nvSpPr>
          <p:spPr>
            <a:xfrm>
              <a:off x="243550" y="2029650"/>
              <a:ext cx="7128250" cy="600250"/>
            </a:xfrm>
            <a:custGeom>
              <a:avLst/>
              <a:gdLst/>
              <a:ahLst/>
              <a:cxnLst/>
              <a:rect l="l" t="t" r="r" b="b"/>
              <a:pathLst>
                <a:path w="285130" h="24010" extrusionOk="0">
                  <a:moveTo>
                    <a:pt x="0" y="1"/>
                  </a:moveTo>
                  <a:lnTo>
                    <a:pt x="0" y="24010"/>
                  </a:lnTo>
                  <a:lnTo>
                    <a:pt x="285130" y="24010"/>
                  </a:lnTo>
                  <a:lnTo>
                    <a:pt x="285130" y="1"/>
                  </a:lnTo>
                  <a:close/>
                </a:path>
              </a:pathLst>
            </a:custGeom>
            <a:solidFill>
              <a:srgbClr val="383C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15"/>
            <p:cNvSpPr/>
            <p:nvPr/>
          </p:nvSpPr>
          <p:spPr>
            <a:xfrm>
              <a:off x="243550" y="1397650"/>
              <a:ext cx="7128250" cy="632025"/>
            </a:xfrm>
            <a:custGeom>
              <a:avLst/>
              <a:gdLst/>
              <a:ahLst/>
              <a:cxnLst/>
              <a:rect l="l" t="t" r="r" b="b"/>
              <a:pathLst>
                <a:path w="285130" h="25281" extrusionOk="0">
                  <a:moveTo>
                    <a:pt x="3722" y="0"/>
                  </a:moveTo>
                  <a:cubicBezTo>
                    <a:pt x="1675" y="0"/>
                    <a:pt x="0" y="1644"/>
                    <a:pt x="0" y="3691"/>
                  </a:cubicBezTo>
                  <a:lnTo>
                    <a:pt x="0" y="25281"/>
                  </a:lnTo>
                  <a:lnTo>
                    <a:pt x="285130" y="25281"/>
                  </a:lnTo>
                  <a:lnTo>
                    <a:pt x="285130" y="3691"/>
                  </a:lnTo>
                  <a:cubicBezTo>
                    <a:pt x="285130" y="1644"/>
                    <a:pt x="283455" y="0"/>
                    <a:pt x="281407" y="0"/>
                  </a:cubicBezTo>
                  <a:close/>
                </a:path>
              </a:pathLst>
            </a:custGeom>
            <a:solidFill>
              <a:srgbClr val="A6F7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" name="Google Shape;84;p15"/>
          <p:cNvGrpSpPr/>
          <p:nvPr/>
        </p:nvGrpSpPr>
        <p:grpSpPr>
          <a:xfrm>
            <a:off x="8532719" y="2803920"/>
            <a:ext cx="379395" cy="377075"/>
            <a:chOff x="1249800" y="282500"/>
            <a:chExt cx="4839225" cy="4809625"/>
          </a:xfrm>
        </p:grpSpPr>
        <p:sp>
          <p:nvSpPr>
            <p:cNvPr id="85" name="Google Shape;85;p15"/>
            <p:cNvSpPr/>
            <p:nvPr/>
          </p:nvSpPr>
          <p:spPr>
            <a:xfrm>
              <a:off x="1249800" y="282500"/>
              <a:ext cx="4809625" cy="4809625"/>
            </a:xfrm>
            <a:custGeom>
              <a:avLst/>
              <a:gdLst/>
              <a:ahLst/>
              <a:cxnLst/>
              <a:rect l="l" t="t" r="r" b="b"/>
              <a:pathLst>
                <a:path w="192385" h="192385" extrusionOk="0">
                  <a:moveTo>
                    <a:pt x="96193" y="11840"/>
                  </a:moveTo>
                  <a:cubicBezTo>
                    <a:pt x="142661" y="11840"/>
                    <a:pt x="180249" y="49725"/>
                    <a:pt x="180249" y="96193"/>
                  </a:cubicBezTo>
                  <a:cubicBezTo>
                    <a:pt x="180249" y="142661"/>
                    <a:pt x="142661" y="180249"/>
                    <a:pt x="96193" y="180249"/>
                  </a:cubicBezTo>
                  <a:cubicBezTo>
                    <a:pt x="49725" y="180249"/>
                    <a:pt x="12136" y="142661"/>
                    <a:pt x="12136" y="96193"/>
                  </a:cubicBezTo>
                  <a:cubicBezTo>
                    <a:pt x="12136" y="49725"/>
                    <a:pt x="49725" y="11840"/>
                    <a:pt x="96193" y="11840"/>
                  </a:cubicBezTo>
                  <a:close/>
                  <a:moveTo>
                    <a:pt x="96193" y="1"/>
                  </a:moveTo>
                  <a:cubicBezTo>
                    <a:pt x="43213" y="1"/>
                    <a:pt x="1" y="42917"/>
                    <a:pt x="1" y="96193"/>
                  </a:cubicBezTo>
                  <a:cubicBezTo>
                    <a:pt x="1" y="149172"/>
                    <a:pt x="43213" y="192384"/>
                    <a:pt x="96193" y="192384"/>
                  </a:cubicBezTo>
                  <a:cubicBezTo>
                    <a:pt x="149468" y="192384"/>
                    <a:pt x="192384" y="149172"/>
                    <a:pt x="192384" y="96193"/>
                  </a:cubicBezTo>
                  <a:cubicBezTo>
                    <a:pt x="192384" y="42917"/>
                    <a:pt x="149468" y="1"/>
                    <a:pt x="96193" y="1"/>
                  </a:cubicBezTo>
                  <a:close/>
                </a:path>
              </a:pathLst>
            </a:custGeom>
            <a:solidFill>
              <a:srgbClr val="282C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15"/>
            <p:cNvSpPr/>
            <p:nvPr/>
          </p:nvSpPr>
          <p:spPr>
            <a:xfrm>
              <a:off x="2241325" y="282500"/>
              <a:ext cx="3847700" cy="4809625"/>
            </a:xfrm>
            <a:custGeom>
              <a:avLst/>
              <a:gdLst/>
              <a:ahLst/>
              <a:cxnLst/>
              <a:rect l="l" t="t" r="r" b="b"/>
              <a:pathLst>
                <a:path w="153908" h="192385" extrusionOk="0">
                  <a:moveTo>
                    <a:pt x="56532" y="1"/>
                  </a:moveTo>
                  <a:lnTo>
                    <a:pt x="56532" y="11840"/>
                  </a:lnTo>
                  <a:cubicBezTo>
                    <a:pt x="69850" y="11840"/>
                    <a:pt x="82873" y="15096"/>
                    <a:pt x="94712" y="21015"/>
                  </a:cubicBezTo>
                  <a:cubicBezTo>
                    <a:pt x="106551" y="27231"/>
                    <a:pt x="116910" y="35814"/>
                    <a:pt x="124606" y="46765"/>
                  </a:cubicBezTo>
                  <a:cubicBezTo>
                    <a:pt x="132597" y="57420"/>
                    <a:pt x="137629" y="69851"/>
                    <a:pt x="139700" y="82874"/>
                  </a:cubicBezTo>
                  <a:cubicBezTo>
                    <a:pt x="141772" y="96193"/>
                    <a:pt x="140588" y="109511"/>
                    <a:pt x="136741" y="122238"/>
                  </a:cubicBezTo>
                  <a:cubicBezTo>
                    <a:pt x="132597" y="134669"/>
                    <a:pt x="125494" y="146212"/>
                    <a:pt x="116022" y="155683"/>
                  </a:cubicBezTo>
                  <a:cubicBezTo>
                    <a:pt x="106551" y="165155"/>
                    <a:pt x="95304" y="171962"/>
                    <a:pt x="82577" y="176106"/>
                  </a:cubicBezTo>
                  <a:cubicBezTo>
                    <a:pt x="73960" y="178911"/>
                    <a:pt x="65072" y="180360"/>
                    <a:pt x="56187" y="180360"/>
                  </a:cubicBezTo>
                  <a:cubicBezTo>
                    <a:pt x="51950" y="180360"/>
                    <a:pt x="47714" y="180030"/>
                    <a:pt x="43509" y="179361"/>
                  </a:cubicBezTo>
                  <a:cubicBezTo>
                    <a:pt x="30190" y="177290"/>
                    <a:pt x="17759" y="171962"/>
                    <a:pt x="7104" y="164267"/>
                  </a:cubicBezTo>
                  <a:lnTo>
                    <a:pt x="0" y="174034"/>
                  </a:lnTo>
                  <a:cubicBezTo>
                    <a:pt x="12431" y="182913"/>
                    <a:pt x="26638" y="188833"/>
                    <a:pt x="41437" y="191200"/>
                  </a:cubicBezTo>
                  <a:cubicBezTo>
                    <a:pt x="46468" y="191990"/>
                    <a:pt x="51533" y="192384"/>
                    <a:pt x="56586" y="192384"/>
                  </a:cubicBezTo>
                  <a:cubicBezTo>
                    <a:pt x="66693" y="192384"/>
                    <a:pt x="76756" y="190806"/>
                    <a:pt x="86425" y="187649"/>
                  </a:cubicBezTo>
                  <a:cubicBezTo>
                    <a:pt x="100632" y="182913"/>
                    <a:pt x="113951" y="174922"/>
                    <a:pt x="124606" y="164267"/>
                  </a:cubicBezTo>
                  <a:cubicBezTo>
                    <a:pt x="135261" y="153316"/>
                    <a:pt x="143252" y="140293"/>
                    <a:pt x="147988" y="125790"/>
                  </a:cubicBezTo>
                  <a:cubicBezTo>
                    <a:pt x="152723" y="111287"/>
                    <a:pt x="153907" y="96193"/>
                    <a:pt x="151539" y="81098"/>
                  </a:cubicBezTo>
                  <a:cubicBezTo>
                    <a:pt x="149172" y="66003"/>
                    <a:pt x="143252" y="51796"/>
                    <a:pt x="134373" y="39661"/>
                  </a:cubicBezTo>
                  <a:cubicBezTo>
                    <a:pt x="125494" y="27231"/>
                    <a:pt x="113655" y="17167"/>
                    <a:pt x="100336" y="10360"/>
                  </a:cubicBezTo>
                  <a:cubicBezTo>
                    <a:pt x="86721" y="3553"/>
                    <a:pt x="71626" y="1"/>
                    <a:pt x="56532" y="1"/>
                  </a:cubicBezTo>
                  <a:close/>
                </a:path>
              </a:pathLst>
            </a:custGeom>
            <a:solidFill>
              <a:srgbClr val="A6F7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15"/>
            <p:cNvSpPr/>
            <p:nvPr/>
          </p:nvSpPr>
          <p:spPr>
            <a:xfrm>
              <a:off x="2966450" y="1910375"/>
              <a:ext cx="1331925" cy="1605675"/>
            </a:xfrm>
            <a:custGeom>
              <a:avLst/>
              <a:gdLst/>
              <a:ahLst/>
              <a:cxnLst/>
              <a:rect l="l" t="t" r="r" b="b"/>
              <a:pathLst>
                <a:path w="53277" h="64227" extrusionOk="0">
                  <a:moveTo>
                    <a:pt x="13320" y="0"/>
                  </a:moveTo>
                  <a:lnTo>
                    <a:pt x="12432" y="4144"/>
                  </a:lnTo>
                  <a:lnTo>
                    <a:pt x="46173" y="4144"/>
                  </a:lnTo>
                  <a:lnTo>
                    <a:pt x="22791" y="28118"/>
                  </a:lnTo>
                  <a:lnTo>
                    <a:pt x="21903" y="31670"/>
                  </a:lnTo>
                  <a:lnTo>
                    <a:pt x="25455" y="31670"/>
                  </a:lnTo>
                  <a:cubicBezTo>
                    <a:pt x="36702" y="31670"/>
                    <a:pt x="42029" y="35813"/>
                    <a:pt x="42029" y="43804"/>
                  </a:cubicBezTo>
                  <a:cubicBezTo>
                    <a:pt x="42029" y="53572"/>
                    <a:pt x="34334" y="60083"/>
                    <a:pt x="21607" y="60083"/>
                  </a:cubicBezTo>
                  <a:cubicBezTo>
                    <a:pt x="12728" y="60083"/>
                    <a:pt x="5920" y="56531"/>
                    <a:pt x="2665" y="52092"/>
                  </a:cubicBezTo>
                  <a:lnTo>
                    <a:pt x="1" y="55643"/>
                  </a:lnTo>
                  <a:cubicBezTo>
                    <a:pt x="3553" y="60675"/>
                    <a:pt x="11544" y="64227"/>
                    <a:pt x="21607" y="64227"/>
                  </a:cubicBezTo>
                  <a:cubicBezTo>
                    <a:pt x="36702" y="64227"/>
                    <a:pt x="46765" y="55939"/>
                    <a:pt x="46765" y="43804"/>
                  </a:cubicBezTo>
                  <a:cubicBezTo>
                    <a:pt x="46765" y="34037"/>
                    <a:pt x="40549" y="28414"/>
                    <a:pt x="28710" y="27822"/>
                  </a:cubicBezTo>
                  <a:lnTo>
                    <a:pt x="52684" y="3256"/>
                  </a:lnTo>
                  <a:lnTo>
                    <a:pt x="53276" y="0"/>
                  </a:lnTo>
                  <a:close/>
                </a:path>
              </a:pathLst>
            </a:custGeom>
            <a:solidFill>
              <a:srgbClr val="A6F7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" name="Google Shape;88;p15"/>
          <p:cNvGrpSpPr/>
          <p:nvPr/>
        </p:nvGrpSpPr>
        <p:grpSpPr>
          <a:xfrm>
            <a:off x="8532833" y="3328296"/>
            <a:ext cx="379458" cy="373708"/>
            <a:chOff x="1212800" y="289900"/>
            <a:chExt cx="4883625" cy="4809625"/>
          </a:xfrm>
        </p:grpSpPr>
        <p:sp>
          <p:nvSpPr>
            <p:cNvPr id="89" name="Google Shape;89;p15"/>
            <p:cNvSpPr/>
            <p:nvPr/>
          </p:nvSpPr>
          <p:spPr>
            <a:xfrm>
              <a:off x="1249800" y="289900"/>
              <a:ext cx="4809625" cy="4809625"/>
            </a:xfrm>
            <a:custGeom>
              <a:avLst/>
              <a:gdLst/>
              <a:ahLst/>
              <a:cxnLst/>
              <a:rect l="l" t="t" r="r" b="b"/>
              <a:pathLst>
                <a:path w="192385" h="192385" extrusionOk="0">
                  <a:moveTo>
                    <a:pt x="96193" y="12136"/>
                  </a:moveTo>
                  <a:cubicBezTo>
                    <a:pt x="142661" y="12136"/>
                    <a:pt x="180249" y="49725"/>
                    <a:pt x="180249" y="96193"/>
                  </a:cubicBezTo>
                  <a:cubicBezTo>
                    <a:pt x="180249" y="142661"/>
                    <a:pt x="142661" y="180249"/>
                    <a:pt x="96193" y="180249"/>
                  </a:cubicBezTo>
                  <a:cubicBezTo>
                    <a:pt x="49725" y="180249"/>
                    <a:pt x="12136" y="142661"/>
                    <a:pt x="12136" y="96193"/>
                  </a:cubicBezTo>
                  <a:cubicBezTo>
                    <a:pt x="12136" y="49725"/>
                    <a:pt x="49725" y="12136"/>
                    <a:pt x="96193" y="12136"/>
                  </a:cubicBezTo>
                  <a:close/>
                  <a:moveTo>
                    <a:pt x="96193" y="1"/>
                  </a:moveTo>
                  <a:cubicBezTo>
                    <a:pt x="43213" y="1"/>
                    <a:pt x="1" y="43213"/>
                    <a:pt x="1" y="96193"/>
                  </a:cubicBezTo>
                  <a:cubicBezTo>
                    <a:pt x="1" y="149468"/>
                    <a:pt x="43213" y="192384"/>
                    <a:pt x="96193" y="192384"/>
                  </a:cubicBezTo>
                  <a:cubicBezTo>
                    <a:pt x="149468" y="192384"/>
                    <a:pt x="192384" y="149468"/>
                    <a:pt x="192384" y="96193"/>
                  </a:cubicBezTo>
                  <a:cubicBezTo>
                    <a:pt x="192384" y="43213"/>
                    <a:pt x="149468" y="1"/>
                    <a:pt x="96193" y="1"/>
                  </a:cubicBezTo>
                  <a:close/>
                </a:path>
              </a:pathLst>
            </a:custGeom>
            <a:solidFill>
              <a:srgbClr val="282C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15"/>
            <p:cNvSpPr/>
            <p:nvPr/>
          </p:nvSpPr>
          <p:spPr>
            <a:xfrm>
              <a:off x="1212800" y="289900"/>
              <a:ext cx="4883625" cy="4809625"/>
            </a:xfrm>
            <a:custGeom>
              <a:avLst/>
              <a:gdLst/>
              <a:ahLst/>
              <a:cxnLst/>
              <a:rect l="l" t="t" r="r" b="b"/>
              <a:pathLst>
                <a:path w="195345" h="192385" extrusionOk="0">
                  <a:moveTo>
                    <a:pt x="97673" y="1"/>
                  </a:moveTo>
                  <a:lnTo>
                    <a:pt x="97673" y="12136"/>
                  </a:lnTo>
                  <a:cubicBezTo>
                    <a:pt x="115431" y="12136"/>
                    <a:pt x="132894" y="17759"/>
                    <a:pt x="147100" y="28118"/>
                  </a:cubicBezTo>
                  <a:cubicBezTo>
                    <a:pt x="161603" y="38478"/>
                    <a:pt x="172258" y="53276"/>
                    <a:pt x="177882" y="70147"/>
                  </a:cubicBezTo>
                  <a:cubicBezTo>
                    <a:pt x="183209" y="87017"/>
                    <a:pt x="183209" y="105368"/>
                    <a:pt x="177882" y="122238"/>
                  </a:cubicBezTo>
                  <a:cubicBezTo>
                    <a:pt x="172258" y="139109"/>
                    <a:pt x="161603" y="153908"/>
                    <a:pt x="147100" y="164267"/>
                  </a:cubicBezTo>
                  <a:cubicBezTo>
                    <a:pt x="132894" y="174626"/>
                    <a:pt x="115431" y="180249"/>
                    <a:pt x="97673" y="180249"/>
                  </a:cubicBezTo>
                  <a:cubicBezTo>
                    <a:pt x="79914" y="180249"/>
                    <a:pt x="62748" y="174626"/>
                    <a:pt x="48245" y="164267"/>
                  </a:cubicBezTo>
                  <a:cubicBezTo>
                    <a:pt x="33742" y="153908"/>
                    <a:pt x="23087" y="139109"/>
                    <a:pt x="17759" y="122238"/>
                  </a:cubicBezTo>
                  <a:cubicBezTo>
                    <a:pt x="12136" y="105368"/>
                    <a:pt x="12136" y="87017"/>
                    <a:pt x="17759" y="70147"/>
                  </a:cubicBezTo>
                  <a:lnTo>
                    <a:pt x="6216" y="66595"/>
                  </a:lnTo>
                  <a:cubicBezTo>
                    <a:pt x="1" y="85833"/>
                    <a:pt x="1" y="106552"/>
                    <a:pt x="6216" y="126086"/>
                  </a:cubicBezTo>
                  <a:cubicBezTo>
                    <a:pt x="12432" y="145324"/>
                    <a:pt x="24863" y="162195"/>
                    <a:pt x="41141" y="174034"/>
                  </a:cubicBezTo>
                  <a:cubicBezTo>
                    <a:pt x="57716" y="185873"/>
                    <a:pt x="77250" y="192384"/>
                    <a:pt x="97673" y="192384"/>
                  </a:cubicBezTo>
                  <a:cubicBezTo>
                    <a:pt x="118095" y="192384"/>
                    <a:pt x="137925" y="185873"/>
                    <a:pt x="154204" y="174034"/>
                  </a:cubicBezTo>
                  <a:cubicBezTo>
                    <a:pt x="170778" y="162195"/>
                    <a:pt x="182913" y="145324"/>
                    <a:pt x="189129" y="126086"/>
                  </a:cubicBezTo>
                  <a:cubicBezTo>
                    <a:pt x="195344" y="106552"/>
                    <a:pt x="195344" y="85833"/>
                    <a:pt x="189129" y="66595"/>
                  </a:cubicBezTo>
                  <a:cubicBezTo>
                    <a:pt x="182913" y="47061"/>
                    <a:pt x="170778" y="30486"/>
                    <a:pt x="154204" y="18351"/>
                  </a:cubicBezTo>
                  <a:cubicBezTo>
                    <a:pt x="137925" y="6512"/>
                    <a:pt x="118095" y="1"/>
                    <a:pt x="97673" y="1"/>
                  </a:cubicBezTo>
                  <a:close/>
                </a:path>
              </a:pathLst>
            </a:custGeom>
            <a:solidFill>
              <a:srgbClr val="A6F7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15"/>
            <p:cNvSpPr/>
            <p:nvPr/>
          </p:nvSpPr>
          <p:spPr>
            <a:xfrm>
              <a:off x="2981250" y="1917775"/>
              <a:ext cx="1383725" cy="1598275"/>
            </a:xfrm>
            <a:custGeom>
              <a:avLst/>
              <a:gdLst/>
              <a:ahLst/>
              <a:cxnLst/>
              <a:rect l="l" t="t" r="r" b="b"/>
              <a:pathLst>
                <a:path w="55349" h="63931" extrusionOk="0">
                  <a:moveTo>
                    <a:pt x="43509" y="0"/>
                  </a:moveTo>
                  <a:lnTo>
                    <a:pt x="889" y="42917"/>
                  </a:lnTo>
                  <a:lnTo>
                    <a:pt x="1" y="46172"/>
                  </a:lnTo>
                  <a:lnTo>
                    <a:pt x="36406" y="46172"/>
                  </a:lnTo>
                  <a:lnTo>
                    <a:pt x="32854" y="63931"/>
                  </a:lnTo>
                  <a:lnTo>
                    <a:pt x="37590" y="63931"/>
                  </a:lnTo>
                  <a:lnTo>
                    <a:pt x="41141" y="46172"/>
                  </a:lnTo>
                  <a:lnTo>
                    <a:pt x="54460" y="46172"/>
                  </a:lnTo>
                  <a:lnTo>
                    <a:pt x="55348" y="42029"/>
                  </a:lnTo>
                  <a:lnTo>
                    <a:pt x="42029" y="42029"/>
                  </a:lnTo>
                  <a:lnTo>
                    <a:pt x="44989" y="26342"/>
                  </a:lnTo>
                  <a:lnTo>
                    <a:pt x="40549" y="26342"/>
                  </a:lnTo>
                  <a:lnTo>
                    <a:pt x="37294" y="42029"/>
                  </a:lnTo>
                  <a:lnTo>
                    <a:pt x="7104" y="42029"/>
                  </a:lnTo>
                  <a:lnTo>
                    <a:pt x="49133" y="0"/>
                  </a:lnTo>
                  <a:close/>
                </a:path>
              </a:pathLst>
            </a:custGeom>
            <a:solidFill>
              <a:srgbClr val="A6F7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" name="Google Shape;92;p15"/>
          <p:cNvGrpSpPr/>
          <p:nvPr/>
        </p:nvGrpSpPr>
        <p:grpSpPr>
          <a:xfrm>
            <a:off x="8546140" y="2306463"/>
            <a:ext cx="352834" cy="350141"/>
            <a:chOff x="1249800" y="260300"/>
            <a:chExt cx="4846625" cy="4809625"/>
          </a:xfrm>
        </p:grpSpPr>
        <p:sp>
          <p:nvSpPr>
            <p:cNvPr id="93" name="Google Shape;93;p15"/>
            <p:cNvSpPr/>
            <p:nvPr/>
          </p:nvSpPr>
          <p:spPr>
            <a:xfrm>
              <a:off x="1249800" y="260300"/>
              <a:ext cx="4809625" cy="4809625"/>
            </a:xfrm>
            <a:custGeom>
              <a:avLst/>
              <a:gdLst/>
              <a:ahLst/>
              <a:cxnLst/>
              <a:rect l="l" t="t" r="r" b="b"/>
              <a:pathLst>
                <a:path w="192385" h="192385" extrusionOk="0">
                  <a:moveTo>
                    <a:pt x="96193" y="12136"/>
                  </a:moveTo>
                  <a:cubicBezTo>
                    <a:pt x="142661" y="12136"/>
                    <a:pt x="180249" y="49725"/>
                    <a:pt x="180249" y="96193"/>
                  </a:cubicBezTo>
                  <a:cubicBezTo>
                    <a:pt x="180249" y="142661"/>
                    <a:pt x="142661" y="180249"/>
                    <a:pt x="96193" y="180249"/>
                  </a:cubicBezTo>
                  <a:cubicBezTo>
                    <a:pt x="49725" y="180249"/>
                    <a:pt x="12136" y="142661"/>
                    <a:pt x="12136" y="96193"/>
                  </a:cubicBezTo>
                  <a:cubicBezTo>
                    <a:pt x="12136" y="49725"/>
                    <a:pt x="49725" y="12136"/>
                    <a:pt x="96193" y="12136"/>
                  </a:cubicBezTo>
                  <a:close/>
                  <a:moveTo>
                    <a:pt x="96193" y="1"/>
                  </a:moveTo>
                  <a:cubicBezTo>
                    <a:pt x="43213" y="1"/>
                    <a:pt x="1" y="42917"/>
                    <a:pt x="1" y="96193"/>
                  </a:cubicBezTo>
                  <a:cubicBezTo>
                    <a:pt x="1" y="149172"/>
                    <a:pt x="43213" y="192384"/>
                    <a:pt x="96193" y="192384"/>
                  </a:cubicBezTo>
                  <a:cubicBezTo>
                    <a:pt x="149468" y="192384"/>
                    <a:pt x="192384" y="149172"/>
                    <a:pt x="192384" y="96193"/>
                  </a:cubicBezTo>
                  <a:cubicBezTo>
                    <a:pt x="192384" y="42917"/>
                    <a:pt x="149468" y="1"/>
                    <a:pt x="96193" y="1"/>
                  </a:cubicBezTo>
                  <a:close/>
                </a:path>
              </a:pathLst>
            </a:custGeom>
            <a:solidFill>
              <a:srgbClr val="282C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15"/>
            <p:cNvSpPr/>
            <p:nvPr/>
          </p:nvSpPr>
          <p:spPr>
            <a:xfrm>
              <a:off x="3654600" y="260300"/>
              <a:ext cx="2441825" cy="4350850"/>
            </a:xfrm>
            <a:custGeom>
              <a:avLst/>
              <a:gdLst/>
              <a:ahLst/>
              <a:cxnLst/>
              <a:rect l="l" t="t" r="r" b="b"/>
              <a:pathLst>
                <a:path w="97673" h="174034" extrusionOk="0">
                  <a:moveTo>
                    <a:pt x="1" y="1"/>
                  </a:moveTo>
                  <a:lnTo>
                    <a:pt x="1" y="12136"/>
                  </a:lnTo>
                  <a:cubicBezTo>
                    <a:pt x="17759" y="12136"/>
                    <a:pt x="35222" y="17759"/>
                    <a:pt x="49428" y="28119"/>
                  </a:cubicBezTo>
                  <a:cubicBezTo>
                    <a:pt x="63931" y="38478"/>
                    <a:pt x="74586" y="53276"/>
                    <a:pt x="80210" y="70147"/>
                  </a:cubicBezTo>
                  <a:cubicBezTo>
                    <a:pt x="85537" y="87017"/>
                    <a:pt x="85537" y="105368"/>
                    <a:pt x="80210" y="122238"/>
                  </a:cubicBezTo>
                  <a:cubicBezTo>
                    <a:pt x="74586" y="139109"/>
                    <a:pt x="63931" y="153908"/>
                    <a:pt x="49428" y="164267"/>
                  </a:cubicBezTo>
                  <a:lnTo>
                    <a:pt x="56532" y="174034"/>
                  </a:lnTo>
                  <a:cubicBezTo>
                    <a:pt x="73106" y="161899"/>
                    <a:pt x="85241" y="145028"/>
                    <a:pt x="91457" y="125790"/>
                  </a:cubicBezTo>
                  <a:cubicBezTo>
                    <a:pt x="97672" y="106552"/>
                    <a:pt x="97672" y="85834"/>
                    <a:pt x="91457" y="66299"/>
                  </a:cubicBezTo>
                  <a:cubicBezTo>
                    <a:pt x="85241" y="47061"/>
                    <a:pt x="73106" y="30190"/>
                    <a:pt x="56532" y="18351"/>
                  </a:cubicBezTo>
                  <a:cubicBezTo>
                    <a:pt x="40253" y="6512"/>
                    <a:pt x="20423" y="1"/>
                    <a:pt x="1" y="1"/>
                  </a:cubicBezTo>
                  <a:close/>
                </a:path>
              </a:pathLst>
            </a:custGeom>
            <a:solidFill>
              <a:srgbClr val="A6F7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15"/>
            <p:cNvSpPr/>
            <p:nvPr/>
          </p:nvSpPr>
          <p:spPr>
            <a:xfrm>
              <a:off x="2981250" y="1888175"/>
              <a:ext cx="1265325" cy="1605675"/>
            </a:xfrm>
            <a:custGeom>
              <a:avLst/>
              <a:gdLst/>
              <a:ahLst/>
              <a:cxnLst/>
              <a:rect l="l" t="t" r="r" b="b"/>
              <a:pathLst>
                <a:path w="50613" h="64227" extrusionOk="0">
                  <a:moveTo>
                    <a:pt x="31670" y="0"/>
                  </a:moveTo>
                  <a:cubicBezTo>
                    <a:pt x="22791" y="0"/>
                    <a:pt x="14504" y="3256"/>
                    <a:pt x="9176" y="8880"/>
                  </a:cubicBezTo>
                  <a:lnTo>
                    <a:pt x="12432" y="11543"/>
                  </a:lnTo>
                  <a:cubicBezTo>
                    <a:pt x="16871" y="6808"/>
                    <a:pt x="23975" y="4144"/>
                    <a:pt x="31078" y="4144"/>
                  </a:cubicBezTo>
                  <a:cubicBezTo>
                    <a:pt x="41141" y="4144"/>
                    <a:pt x="45877" y="8584"/>
                    <a:pt x="45877" y="15391"/>
                  </a:cubicBezTo>
                  <a:cubicBezTo>
                    <a:pt x="45877" y="21311"/>
                    <a:pt x="43213" y="26342"/>
                    <a:pt x="33446" y="34333"/>
                  </a:cubicBezTo>
                  <a:lnTo>
                    <a:pt x="593" y="60971"/>
                  </a:lnTo>
                  <a:lnTo>
                    <a:pt x="1" y="64227"/>
                  </a:lnTo>
                  <a:lnTo>
                    <a:pt x="44101" y="64227"/>
                  </a:lnTo>
                  <a:lnTo>
                    <a:pt x="44693" y="60083"/>
                  </a:lnTo>
                  <a:lnTo>
                    <a:pt x="8288" y="60083"/>
                  </a:lnTo>
                  <a:lnTo>
                    <a:pt x="36702" y="36997"/>
                  </a:lnTo>
                  <a:cubicBezTo>
                    <a:pt x="47357" y="28414"/>
                    <a:pt x="50613" y="21902"/>
                    <a:pt x="50613" y="14799"/>
                  </a:cubicBezTo>
                  <a:cubicBezTo>
                    <a:pt x="50613" y="5920"/>
                    <a:pt x="44101" y="0"/>
                    <a:pt x="31670" y="0"/>
                  </a:cubicBezTo>
                  <a:close/>
                </a:path>
              </a:pathLst>
            </a:custGeom>
            <a:solidFill>
              <a:srgbClr val="A6F7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" name="Google Shape;96;p15"/>
          <p:cNvGrpSpPr/>
          <p:nvPr/>
        </p:nvGrpSpPr>
        <p:grpSpPr>
          <a:xfrm>
            <a:off x="8532655" y="1822895"/>
            <a:ext cx="379479" cy="379479"/>
            <a:chOff x="1249800" y="260300"/>
            <a:chExt cx="4809625" cy="4809625"/>
          </a:xfrm>
        </p:grpSpPr>
        <p:sp>
          <p:nvSpPr>
            <p:cNvPr id="97" name="Google Shape;97;p15"/>
            <p:cNvSpPr/>
            <p:nvPr/>
          </p:nvSpPr>
          <p:spPr>
            <a:xfrm>
              <a:off x="1249800" y="260300"/>
              <a:ext cx="4809625" cy="4809625"/>
            </a:xfrm>
            <a:custGeom>
              <a:avLst/>
              <a:gdLst/>
              <a:ahLst/>
              <a:cxnLst/>
              <a:rect l="l" t="t" r="r" b="b"/>
              <a:pathLst>
                <a:path w="192385" h="192385" extrusionOk="0">
                  <a:moveTo>
                    <a:pt x="96193" y="12136"/>
                  </a:moveTo>
                  <a:cubicBezTo>
                    <a:pt x="142661" y="12136"/>
                    <a:pt x="180249" y="49725"/>
                    <a:pt x="180249" y="96193"/>
                  </a:cubicBezTo>
                  <a:cubicBezTo>
                    <a:pt x="180249" y="142661"/>
                    <a:pt x="142661" y="180249"/>
                    <a:pt x="96193" y="180249"/>
                  </a:cubicBezTo>
                  <a:cubicBezTo>
                    <a:pt x="49725" y="180249"/>
                    <a:pt x="12136" y="142661"/>
                    <a:pt x="12136" y="96193"/>
                  </a:cubicBezTo>
                  <a:cubicBezTo>
                    <a:pt x="12136" y="49725"/>
                    <a:pt x="49725" y="12136"/>
                    <a:pt x="96193" y="12136"/>
                  </a:cubicBezTo>
                  <a:close/>
                  <a:moveTo>
                    <a:pt x="96193" y="1"/>
                  </a:moveTo>
                  <a:cubicBezTo>
                    <a:pt x="43213" y="1"/>
                    <a:pt x="1" y="42917"/>
                    <a:pt x="1" y="96193"/>
                  </a:cubicBezTo>
                  <a:cubicBezTo>
                    <a:pt x="1" y="149172"/>
                    <a:pt x="43213" y="192384"/>
                    <a:pt x="96193" y="192384"/>
                  </a:cubicBezTo>
                  <a:cubicBezTo>
                    <a:pt x="149468" y="192384"/>
                    <a:pt x="192384" y="149172"/>
                    <a:pt x="192384" y="96193"/>
                  </a:cubicBezTo>
                  <a:cubicBezTo>
                    <a:pt x="192384" y="42917"/>
                    <a:pt x="149468" y="1"/>
                    <a:pt x="96193" y="1"/>
                  </a:cubicBezTo>
                  <a:close/>
                </a:path>
              </a:pathLst>
            </a:custGeom>
            <a:solidFill>
              <a:srgbClr val="282C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15"/>
            <p:cNvSpPr/>
            <p:nvPr/>
          </p:nvSpPr>
          <p:spPr>
            <a:xfrm>
              <a:off x="3654600" y="260300"/>
              <a:ext cx="2286425" cy="1753675"/>
            </a:xfrm>
            <a:custGeom>
              <a:avLst/>
              <a:gdLst/>
              <a:ahLst/>
              <a:cxnLst/>
              <a:rect l="l" t="t" r="r" b="b"/>
              <a:pathLst>
                <a:path w="91457" h="70147" extrusionOk="0">
                  <a:moveTo>
                    <a:pt x="1" y="1"/>
                  </a:moveTo>
                  <a:lnTo>
                    <a:pt x="1" y="12136"/>
                  </a:lnTo>
                  <a:cubicBezTo>
                    <a:pt x="17759" y="12136"/>
                    <a:pt x="35222" y="17759"/>
                    <a:pt x="49428" y="28119"/>
                  </a:cubicBezTo>
                  <a:cubicBezTo>
                    <a:pt x="63931" y="38478"/>
                    <a:pt x="74586" y="53276"/>
                    <a:pt x="80210" y="70147"/>
                  </a:cubicBezTo>
                  <a:lnTo>
                    <a:pt x="91457" y="66595"/>
                  </a:lnTo>
                  <a:cubicBezTo>
                    <a:pt x="85241" y="47061"/>
                    <a:pt x="73106" y="30190"/>
                    <a:pt x="56532" y="18351"/>
                  </a:cubicBezTo>
                  <a:cubicBezTo>
                    <a:pt x="40253" y="6512"/>
                    <a:pt x="20423" y="1"/>
                    <a:pt x="1" y="1"/>
                  </a:cubicBezTo>
                  <a:close/>
                </a:path>
              </a:pathLst>
            </a:custGeom>
            <a:solidFill>
              <a:srgbClr val="A6F7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15"/>
            <p:cNvSpPr/>
            <p:nvPr/>
          </p:nvSpPr>
          <p:spPr>
            <a:xfrm>
              <a:off x="3395625" y="1888175"/>
              <a:ext cx="525375" cy="1598275"/>
            </a:xfrm>
            <a:custGeom>
              <a:avLst/>
              <a:gdLst/>
              <a:ahLst/>
              <a:cxnLst/>
              <a:rect l="l" t="t" r="r" b="b"/>
              <a:pathLst>
                <a:path w="21015" h="63931" extrusionOk="0">
                  <a:moveTo>
                    <a:pt x="888" y="0"/>
                  </a:moveTo>
                  <a:lnTo>
                    <a:pt x="0" y="4144"/>
                  </a:lnTo>
                  <a:lnTo>
                    <a:pt x="15391" y="4144"/>
                  </a:lnTo>
                  <a:lnTo>
                    <a:pt x="3552" y="63931"/>
                  </a:lnTo>
                  <a:lnTo>
                    <a:pt x="8288" y="63931"/>
                  </a:lnTo>
                  <a:lnTo>
                    <a:pt x="21015" y="0"/>
                  </a:lnTo>
                  <a:close/>
                </a:path>
              </a:pathLst>
            </a:custGeom>
            <a:solidFill>
              <a:srgbClr val="A6F7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" name="Google Shape;100;p15"/>
          <p:cNvGrpSpPr/>
          <p:nvPr/>
        </p:nvGrpSpPr>
        <p:grpSpPr>
          <a:xfrm>
            <a:off x="8532655" y="3794928"/>
            <a:ext cx="379479" cy="379479"/>
            <a:chOff x="1249800" y="297300"/>
            <a:chExt cx="4809625" cy="4809625"/>
          </a:xfrm>
        </p:grpSpPr>
        <p:sp>
          <p:nvSpPr>
            <p:cNvPr id="101" name="Google Shape;101;p15"/>
            <p:cNvSpPr/>
            <p:nvPr/>
          </p:nvSpPr>
          <p:spPr>
            <a:xfrm>
              <a:off x="1249800" y="297300"/>
              <a:ext cx="4809625" cy="4809625"/>
            </a:xfrm>
            <a:custGeom>
              <a:avLst/>
              <a:gdLst/>
              <a:ahLst/>
              <a:cxnLst/>
              <a:rect l="l" t="t" r="r" b="b"/>
              <a:pathLst>
                <a:path w="192385" h="192385" extrusionOk="0">
                  <a:moveTo>
                    <a:pt x="96193" y="12136"/>
                  </a:moveTo>
                  <a:cubicBezTo>
                    <a:pt x="142661" y="12136"/>
                    <a:pt x="180249" y="49725"/>
                    <a:pt x="180249" y="96193"/>
                  </a:cubicBezTo>
                  <a:cubicBezTo>
                    <a:pt x="180249" y="142957"/>
                    <a:pt x="142661" y="180545"/>
                    <a:pt x="96193" y="180545"/>
                  </a:cubicBezTo>
                  <a:cubicBezTo>
                    <a:pt x="49725" y="180545"/>
                    <a:pt x="12136" y="142957"/>
                    <a:pt x="12136" y="96193"/>
                  </a:cubicBezTo>
                  <a:cubicBezTo>
                    <a:pt x="12136" y="49725"/>
                    <a:pt x="49725" y="12136"/>
                    <a:pt x="96193" y="12136"/>
                  </a:cubicBezTo>
                  <a:close/>
                  <a:moveTo>
                    <a:pt x="96193" y="1"/>
                  </a:moveTo>
                  <a:cubicBezTo>
                    <a:pt x="43213" y="1"/>
                    <a:pt x="1" y="43213"/>
                    <a:pt x="1" y="96193"/>
                  </a:cubicBezTo>
                  <a:cubicBezTo>
                    <a:pt x="1" y="149468"/>
                    <a:pt x="43213" y="192384"/>
                    <a:pt x="96193" y="192384"/>
                  </a:cubicBezTo>
                  <a:cubicBezTo>
                    <a:pt x="149468" y="192384"/>
                    <a:pt x="192384" y="149468"/>
                    <a:pt x="192384" y="96193"/>
                  </a:cubicBezTo>
                  <a:cubicBezTo>
                    <a:pt x="192384" y="43213"/>
                    <a:pt x="149468" y="1"/>
                    <a:pt x="96193" y="1"/>
                  </a:cubicBezTo>
                  <a:close/>
                </a:path>
              </a:pathLst>
            </a:custGeom>
            <a:solidFill>
              <a:srgbClr val="282C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5"/>
            <p:cNvSpPr/>
            <p:nvPr/>
          </p:nvSpPr>
          <p:spPr>
            <a:xfrm>
              <a:off x="1249800" y="297300"/>
              <a:ext cx="4809625" cy="4809625"/>
            </a:xfrm>
            <a:custGeom>
              <a:avLst/>
              <a:gdLst/>
              <a:ahLst/>
              <a:cxnLst/>
              <a:rect l="l" t="t" r="r" b="b"/>
              <a:pathLst>
                <a:path w="192385" h="192385" extrusionOk="0">
                  <a:moveTo>
                    <a:pt x="96193" y="12136"/>
                  </a:moveTo>
                  <a:cubicBezTo>
                    <a:pt x="142661" y="12136"/>
                    <a:pt x="180249" y="49725"/>
                    <a:pt x="180249" y="96193"/>
                  </a:cubicBezTo>
                  <a:cubicBezTo>
                    <a:pt x="180249" y="142957"/>
                    <a:pt x="142661" y="180545"/>
                    <a:pt x="96193" y="180545"/>
                  </a:cubicBezTo>
                  <a:cubicBezTo>
                    <a:pt x="49725" y="180545"/>
                    <a:pt x="12136" y="142957"/>
                    <a:pt x="12136" y="96193"/>
                  </a:cubicBezTo>
                  <a:cubicBezTo>
                    <a:pt x="12136" y="49725"/>
                    <a:pt x="49725" y="12136"/>
                    <a:pt x="96193" y="12136"/>
                  </a:cubicBezTo>
                  <a:close/>
                  <a:moveTo>
                    <a:pt x="96193" y="1"/>
                  </a:moveTo>
                  <a:cubicBezTo>
                    <a:pt x="43213" y="1"/>
                    <a:pt x="1" y="43213"/>
                    <a:pt x="1" y="96193"/>
                  </a:cubicBezTo>
                  <a:cubicBezTo>
                    <a:pt x="1" y="149468"/>
                    <a:pt x="43213" y="192384"/>
                    <a:pt x="96193" y="192384"/>
                  </a:cubicBezTo>
                  <a:cubicBezTo>
                    <a:pt x="149468" y="192384"/>
                    <a:pt x="192384" y="149468"/>
                    <a:pt x="192384" y="96193"/>
                  </a:cubicBezTo>
                  <a:cubicBezTo>
                    <a:pt x="192384" y="43213"/>
                    <a:pt x="149468" y="1"/>
                    <a:pt x="96193" y="1"/>
                  </a:cubicBezTo>
                  <a:close/>
                </a:path>
              </a:pathLst>
            </a:custGeom>
            <a:solidFill>
              <a:srgbClr val="A6F7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15"/>
            <p:cNvSpPr/>
            <p:nvPr/>
          </p:nvSpPr>
          <p:spPr>
            <a:xfrm>
              <a:off x="2996050" y="1925175"/>
              <a:ext cx="1309725" cy="1613075"/>
            </a:xfrm>
            <a:custGeom>
              <a:avLst/>
              <a:gdLst/>
              <a:ahLst/>
              <a:cxnLst/>
              <a:rect l="l" t="t" r="r" b="b"/>
              <a:pathLst>
                <a:path w="52389" h="64523" extrusionOk="0">
                  <a:moveTo>
                    <a:pt x="18351" y="0"/>
                  </a:moveTo>
                  <a:lnTo>
                    <a:pt x="8880" y="31078"/>
                  </a:lnTo>
                  <a:lnTo>
                    <a:pt x="23087" y="31078"/>
                  </a:lnTo>
                  <a:cubicBezTo>
                    <a:pt x="36998" y="31078"/>
                    <a:pt x="42325" y="35813"/>
                    <a:pt x="42325" y="43804"/>
                  </a:cubicBezTo>
                  <a:cubicBezTo>
                    <a:pt x="42325" y="54164"/>
                    <a:pt x="34630" y="60083"/>
                    <a:pt x="21903" y="60083"/>
                  </a:cubicBezTo>
                  <a:cubicBezTo>
                    <a:pt x="12728" y="60083"/>
                    <a:pt x="5920" y="56827"/>
                    <a:pt x="2961" y="52388"/>
                  </a:cubicBezTo>
                  <a:lnTo>
                    <a:pt x="1" y="55643"/>
                  </a:lnTo>
                  <a:cubicBezTo>
                    <a:pt x="3552" y="60971"/>
                    <a:pt x="11544" y="64523"/>
                    <a:pt x="21607" y="64523"/>
                  </a:cubicBezTo>
                  <a:cubicBezTo>
                    <a:pt x="36998" y="64523"/>
                    <a:pt x="47061" y="56235"/>
                    <a:pt x="47061" y="43508"/>
                  </a:cubicBezTo>
                  <a:cubicBezTo>
                    <a:pt x="47061" y="33149"/>
                    <a:pt x="39957" y="26934"/>
                    <a:pt x="23975" y="26934"/>
                  </a:cubicBezTo>
                  <a:lnTo>
                    <a:pt x="14800" y="26934"/>
                  </a:lnTo>
                  <a:lnTo>
                    <a:pt x="21903" y="4144"/>
                  </a:lnTo>
                  <a:lnTo>
                    <a:pt x="51500" y="4144"/>
                  </a:lnTo>
                  <a:lnTo>
                    <a:pt x="52388" y="0"/>
                  </a:lnTo>
                  <a:close/>
                </a:path>
              </a:pathLst>
            </a:custGeom>
            <a:solidFill>
              <a:srgbClr val="A6F7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4" name="Google Shape;104;p1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804745" y="1044495"/>
            <a:ext cx="1973115" cy="55105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5"/>
          <p:cNvSpPr txBox="1"/>
          <p:nvPr/>
        </p:nvSpPr>
        <p:spPr>
          <a:xfrm>
            <a:off x="4321425" y="1119925"/>
            <a:ext cx="1026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1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palavra</a:t>
            </a:r>
            <a:endParaRPr>
              <a:solidFill>
                <a:schemeClr val="lt1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</p:txBody>
      </p:sp>
      <p:sp>
        <p:nvSpPr>
          <p:cNvPr id="106" name="Google Shape;106;p15"/>
          <p:cNvSpPr/>
          <p:nvPr/>
        </p:nvSpPr>
        <p:spPr>
          <a:xfrm>
            <a:off x="2020269" y="2996451"/>
            <a:ext cx="127544" cy="110466"/>
          </a:xfrm>
          <a:custGeom>
            <a:avLst/>
            <a:gdLst/>
            <a:ahLst/>
            <a:cxnLst/>
            <a:rect l="l" t="t" r="r" b="b"/>
            <a:pathLst>
              <a:path w="90457" h="78345" extrusionOk="0">
                <a:moveTo>
                  <a:pt x="45040" y="0"/>
                </a:moveTo>
                <a:lnTo>
                  <a:pt x="1" y="78345"/>
                </a:lnTo>
                <a:lnTo>
                  <a:pt x="90457" y="78345"/>
                </a:lnTo>
                <a:lnTo>
                  <a:pt x="45040" y="0"/>
                </a:lnTo>
                <a:close/>
              </a:path>
            </a:pathLst>
          </a:custGeom>
          <a:solidFill>
            <a:srgbClr val="A6F7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15"/>
          <p:cNvSpPr/>
          <p:nvPr/>
        </p:nvSpPr>
        <p:spPr>
          <a:xfrm>
            <a:off x="1564073" y="3004399"/>
            <a:ext cx="128223" cy="111055"/>
          </a:xfrm>
          <a:custGeom>
            <a:avLst/>
            <a:gdLst/>
            <a:ahLst/>
            <a:cxnLst/>
            <a:rect l="l" t="t" r="r" b="b"/>
            <a:pathLst>
              <a:path w="90457" h="78346" extrusionOk="0">
                <a:moveTo>
                  <a:pt x="1" y="1"/>
                </a:moveTo>
                <a:lnTo>
                  <a:pt x="45040" y="78346"/>
                </a:lnTo>
                <a:lnTo>
                  <a:pt x="90457" y="1"/>
                </a:lnTo>
                <a:close/>
              </a:path>
            </a:pathLst>
          </a:custGeom>
          <a:solidFill>
            <a:srgbClr val="FF23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15"/>
          <p:cNvSpPr txBox="1"/>
          <p:nvPr/>
        </p:nvSpPr>
        <p:spPr>
          <a:xfrm>
            <a:off x="1663313" y="2898363"/>
            <a:ext cx="3222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chemeClr val="lt1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47</a:t>
            </a:r>
            <a:endParaRPr sz="900">
              <a:solidFill>
                <a:schemeClr val="lt1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</p:txBody>
      </p:sp>
      <p:sp>
        <p:nvSpPr>
          <p:cNvPr id="109" name="Google Shape;109;p15"/>
          <p:cNvSpPr txBox="1"/>
          <p:nvPr/>
        </p:nvSpPr>
        <p:spPr>
          <a:xfrm>
            <a:off x="2118575" y="2890125"/>
            <a:ext cx="3222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chemeClr val="lt1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47</a:t>
            </a:r>
            <a:endParaRPr sz="900">
              <a:solidFill>
                <a:schemeClr val="lt1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</p:txBody>
      </p:sp>
      <p:sp>
        <p:nvSpPr>
          <p:cNvPr id="110" name="Google Shape;110;p15"/>
          <p:cNvSpPr txBox="1"/>
          <p:nvPr/>
        </p:nvSpPr>
        <p:spPr>
          <a:xfrm>
            <a:off x="1778650" y="3340825"/>
            <a:ext cx="477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A6F750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40%</a:t>
            </a:r>
            <a:endParaRPr sz="1200">
              <a:solidFill>
                <a:srgbClr val="A6F750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</p:txBody>
      </p:sp>
      <p:cxnSp>
        <p:nvCxnSpPr>
          <p:cNvPr id="111" name="Google Shape;111;p15"/>
          <p:cNvCxnSpPr/>
          <p:nvPr/>
        </p:nvCxnSpPr>
        <p:spPr>
          <a:xfrm>
            <a:off x="1836050" y="4178500"/>
            <a:ext cx="0" cy="892200"/>
          </a:xfrm>
          <a:prstGeom prst="straightConnector1">
            <a:avLst/>
          </a:prstGeom>
          <a:noFill/>
          <a:ln w="9525" cap="flat" cmpd="sng">
            <a:solidFill>
              <a:srgbClr val="6A6A6D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2" name="Google Shape;112;p15"/>
          <p:cNvSpPr txBox="1"/>
          <p:nvPr/>
        </p:nvSpPr>
        <p:spPr>
          <a:xfrm>
            <a:off x="1028125" y="3896650"/>
            <a:ext cx="1830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latin typeface="Fira Code Light"/>
                <a:ea typeface="Fira Code Light"/>
                <a:cs typeface="Fira Code Light"/>
                <a:sym typeface="Fira Code Light"/>
              </a:rPr>
              <a:t>Lorem Ipsum dolor sit</a:t>
            </a:r>
            <a:endParaRPr sz="900">
              <a:latin typeface="Fira Code Light"/>
              <a:ea typeface="Fira Code Light"/>
              <a:cs typeface="Fira Code Light"/>
              <a:sym typeface="Fira Code Light"/>
            </a:endParaRPr>
          </a:p>
        </p:txBody>
      </p:sp>
      <p:sp>
        <p:nvSpPr>
          <p:cNvPr id="113" name="Google Shape;113;p15"/>
          <p:cNvSpPr txBox="1"/>
          <p:nvPr/>
        </p:nvSpPr>
        <p:spPr>
          <a:xfrm>
            <a:off x="509725" y="4157950"/>
            <a:ext cx="10545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chemeClr val="lt1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Lorem Ipsum </a:t>
            </a:r>
            <a:endParaRPr sz="800">
              <a:solidFill>
                <a:schemeClr val="lt1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</p:txBody>
      </p:sp>
      <p:sp>
        <p:nvSpPr>
          <p:cNvPr id="114" name="Google Shape;114;p15"/>
          <p:cNvSpPr txBox="1"/>
          <p:nvPr/>
        </p:nvSpPr>
        <p:spPr>
          <a:xfrm>
            <a:off x="1871375" y="4149975"/>
            <a:ext cx="10545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chemeClr val="lt1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Lorem Ipsum </a:t>
            </a:r>
            <a:endParaRPr sz="800">
              <a:solidFill>
                <a:schemeClr val="lt1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</p:txBody>
      </p:sp>
      <p:sp>
        <p:nvSpPr>
          <p:cNvPr id="115" name="Google Shape;115;p15"/>
          <p:cNvSpPr txBox="1"/>
          <p:nvPr/>
        </p:nvSpPr>
        <p:spPr>
          <a:xfrm>
            <a:off x="1871375" y="4406275"/>
            <a:ext cx="1278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600">
                <a:solidFill>
                  <a:schemeClr val="lt1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Lorem ipsum dolor sit amet, consectetur adipiscing</a:t>
            </a:r>
            <a:endParaRPr sz="600">
              <a:solidFill>
                <a:schemeClr val="lt1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</p:txBody>
      </p:sp>
      <p:sp>
        <p:nvSpPr>
          <p:cNvPr id="116" name="Google Shape;116;p15"/>
          <p:cNvSpPr txBox="1"/>
          <p:nvPr/>
        </p:nvSpPr>
        <p:spPr>
          <a:xfrm>
            <a:off x="558550" y="4406275"/>
            <a:ext cx="1278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">
                <a:solidFill>
                  <a:schemeClr val="lt1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Lorem ipsum dolor sit amet, consectetur adipiscing</a:t>
            </a:r>
            <a:endParaRPr sz="600">
              <a:solidFill>
                <a:schemeClr val="lt1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</p:txBody>
      </p:sp>
      <p:sp>
        <p:nvSpPr>
          <p:cNvPr id="117" name="Google Shape;117;p15"/>
          <p:cNvSpPr txBox="1"/>
          <p:nvPr/>
        </p:nvSpPr>
        <p:spPr>
          <a:xfrm>
            <a:off x="240550" y="138175"/>
            <a:ext cx="20553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A6F750"/>
                </a:solidFill>
                <a:latin typeface="Ubuntu Light"/>
                <a:ea typeface="Ubuntu Light"/>
                <a:cs typeface="Ubuntu Light"/>
                <a:sym typeface="Ubuntu Light"/>
              </a:rPr>
              <a:t>Assets</a:t>
            </a:r>
            <a:endParaRPr sz="1600">
              <a:solidFill>
                <a:srgbClr val="A6F750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sp>
        <p:nvSpPr>
          <p:cNvPr id="118" name="Google Shape;118;p15"/>
          <p:cNvSpPr txBox="1"/>
          <p:nvPr/>
        </p:nvSpPr>
        <p:spPr>
          <a:xfrm>
            <a:off x="240550" y="440125"/>
            <a:ext cx="27309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FFFFFF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Para você usar e aplicar :)</a:t>
            </a:r>
            <a:endParaRPr sz="900">
              <a:solidFill>
                <a:srgbClr val="FFFFFF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</p:txBody>
      </p:sp>
      <p:grpSp>
        <p:nvGrpSpPr>
          <p:cNvPr id="119" name="Google Shape;119;p15"/>
          <p:cNvGrpSpPr/>
          <p:nvPr/>
        </p:nvGrpSpPr>
        <p:grpSpPr>
          <a:xfrm>
            <a:off x="527245" y="1917016"/>
            <a:ext cx="1583043" cy="825854"/>
            <a:chOff x="527225" y="1006888"/>
            <a:chExt cx="6536100" cy="3409800"/>
          </a:xfrm>
        </p:grpSpPr>
        <p:sp>
          <p:nvSpPr>
            <p:cNvPr id="120" name="Google Shape;120;p15"/>
            <p:cNvSpPr/>
            <p:nvPr/>
          </p:nvSpPr>
          <p:spPr>
            <a:xfrm>
              <a:off x="527225" y="1006888"/>
              <a:ext cx="6536100" cy="3409800"/>
            </a:xfrm>
            <a:prstGeom prst="roundRect">
              <a:avLst>
                <a:gd name="adj" fmla="val 8123"/>
              </a:avLst>
            </a:prstGeom>
            <a:solidFill>
              <a:srgbClr val="282C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5"/>
            <p:cNvSpPr/>
            <p:nvPr/>
          </p:nvSpPr>
          <p:spPr>
            <a:xfrm>
              <a:off x="527225" y="1724100"/>
              <a:ext cx="88800" cy="1972800"/>
            </a:xfrm>
            <a:prstGeom prst="rect">
              <a:avLst/>
            </a:prstGeom>
            <a:solidFill>
              <a:srgbClr val="A6F7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6F750"/>
                </a:solidFill>
              </a:endParaRPr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" name="Google Shape;126;p16"/>
          <p:cNvGrpSpPr/>
          <p:nvPr/>
        </p:nvGrpSpPr>
        <p:grpSpPr>
          <a:xfrm>
            <a:off x="479234" y="1154044"/>
            <a:ext cx="2888623" cy="2187740"/>
            <a:chOff x="352825" y="238125"/>
            <a:chExt cx="6905625" cy="5230075"/>
          </a:xfrm>
        </p:grpSpPr>
        <p:sp>
          <p:nvSpPr>
            <p:cNvPr id="127" name="Google Shape;127;p16"/>
            <p:cNvSpPr/>
            <p:nvPr/>
          </p:nvSpPr>
          <p:spPr>
            <a:xfrm>
              <a:off x="3190750" y="238125"/>
              <a:ext cx="1229775" cy="2536750"/>
            </a:xfrm>
            <a:custGeom>
              <a:avLst/>
              <a:gdLst/>
              <a:ahLst/>
              <a:cxnLst/>
              <a:rect l="l" t="t" r="r" b="b"/>
              <a:pathLst>
                <a:path w="49191" h="101470" extrusionOk="0">
                  <a:moveTo>
                    <a:pt x="0" y="0"/>
                  </a:moveTo>
                  <a:lnTo>
                    <a:pt x="0" y="101470"/>
                  </a:lnTo>
                  <a:lnTo>
                    <a:pt x="49191" y="101470"/>
                  </a:lnTo>
                  <a:lnTo>
                    <a:pt x="49191" y="0"/>
                  </a:lnTo>
                  <a:close/>
                </a:path>
              </a:pathLst>
            </a:custGeom>
            <a:solidFill>
              <a:srgbClr val="A6F7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6"/>
            <p:cNvSpPr/>
            <p:nvPr/>
          </p:nvSpPr>
          <p:spPr>
            <a:xfrm>
              <a:off x="4610800" y="238125"/>
              <a:ext cx="1228700" cy="2536750"/>
            </a:xfrm>
            <a:custGeom>
              <a:avLst/>
              <a:gdLst/>
              <a:ahLst/>
              <a:cxnLst/>
              <a:rect l="l" t="t" r="r" b="b"/>
              <a:pathLst>
                <a:path w="49148" h="101470" extrusionOk="0">
                  <a:moveTo>
                    <a:pt x="0" y="0"/>
                  </a:moveTo>
                  <a:lnTo>
                    <a:pt x="0" y="101470"/>
                  </a:lnTo>
                  <a:lnTo>
                    <a:pt x="49147" y="101470"/>
                  </a:lnTo>
                  <a:lnTo>
                    <a:pt x="49147" y="0"/>
                  </a:lnTo>
                  <a:close/>
                </a:path>
              </a:pathLst>
            </a:custGeom>
            <a:solidFill>
              <a:srgbClr val="80AB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6"/>
            <p:cNvSpPr/>
            <p:nvPr/>
          </p:nvSpPr>
          <p:spPr>
            <a:xfrm>
              <a:off x="6029750" y="238125"/>
              <a:ext cx="1228700" cy="2536750"/>
            </a:xfrm>
            <a:custGeom>
              <a:avLst/>
              <a:gdLst/>
              <a:ahLst/>
              <a:cxnLst/>
              <a:rect l="l" t="t" r="r" b="b"/>
              <a:pathLst>
                <a:path w="49148" h="101470" extrusionOk="0">
                  <a:moveTo>
                    <a:pt x="1" y="0"/>
                  </a:moveTo>
                  <a:lnTo>
                    <a:pt x="1" y="101470"/>
                  </a:lnTo>
                  <a:lnTo>
                    <a:pt x="49148" y="101470"/>
                  </a:lnTo>
                  <a:lnTo>
                    <a:pt x="49148" y="0"/>
                  </a:lnTo>
                  <a:close/>
                </a:path>
              </a:pathLst>
            </a:custGeom>
            <a:solidFill>
              <a:srgbClr val="364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6"/>
            <p:cNvSpPr/>
            <p:nvPr/>
          </p:nvSpPr>
          <p:spPr>
            <a:xfrm>
              <a:off x="1771775" y="238125"/>
              <a:ext cx="1229800" cy="2536750"/>
            </a:xfrm>
            <a:custGeom>
              <a:avLst/>
              <a:gdLst/>
              <a:ahLst/>
              <a:cxnLst/>
              <a:rect l="l" t="t" r="r" b="b"/>
              <a:pathLst>
                <a:path w="49192" h="101470" extrusionOk="0">
                  <a:moveTo>
                    <a:pt x="1" y="0"/>
                  </a:moveTo>
                  <a:lnTo>
                    <a:pt x="1" y="101470"/>
                  </a:lnTo>
                  <a:lnTo>
                    <a:pt x="49191" y="101470"/>
                  </a:lnTo>
                  <a:lnTo>
                    <a:pt x="49191" y="0"/>
                  </a:lnTo>
                  <a:close/>
                </a:path>
              </a:pathLst>
            </a:custGeom>
            <a:solidFill>
              <a:srgbClr val="CCF8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16"/>
            <p:cNvSpPr/>
            <p:nvPr/>
          </p:nvSpPr>
          <p:spPr>
            <a:xfrm>
              <a:off x="352825" y="238125"/>
              <a:ext cx="1229800" cy="2536750"/>
            </a:xfrm>
            <a:custGeom>
              <a:avLst/>
              <a:gdLst/>
              <a:ahLst/>
              <a:cxnLst/>
              <a:rect l="l" t="t" r="r" b="b"/>
              <a:pathLst>
                <a:path w="49192" h="101470" extrusionOk="0">
                  <a:moveTo>
                    <a:pt x="0" y="0"/>
                  </a:moveTo>
                  <a:lnTo>
                    <a:pt x="0" y="101470"/>
                  </a:lnTo>
                  <a:lnTo>
                    <a:pt x="49191" y="101470"/>
                  </a:lnTo>
                  <a:lnTo>
                    <a:pt x="49191" y="0"/>
                  </a:lnTo>
                  <a:close/>
                </a:path>
              </a:pathLst>
            </a:custGeom>
            <a:solidFill>
              <a:srgbClr val="E9FB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16"/>
            <p:cNvSpPr/>
            <p:nvPr/>
          </p:nvSpPr>
          <p:spPr>
            <a:xfrm>
              <a:off x="3190750" y="2931425"/>
              <a:ext cx="1229775" cy="2536775"/>
            </a:xfrm>
            <a:custGeom>
              <a:avLst/>
              <a:gdLst/>
              <a:ahLst/>
              <a:cxnLst/>
              <a:rect l="l" t="t" r="r" b="b"/>
              <a:pathLst>
                <a:path w="49191" h="101471" extrusionOk="0">
                  <a:moveTo>
                    <a:pt x="0" y="1"/>
                  </a:moveTo>
                  <a:lnTo>
                    <a:pt x="0" y="101470"/>
                  </a:lnTo>
                  <a:lnTo>
                    <a:pt x="49191" y="101470"/>
                  </a:lnTo>
                  <a:lnTo>
                    <a:pt x="49191" y="1"/>
                  </a:lnTo>
                  <a:close/>
                </a:path>
              </a:pathLst>
            </a:custGeom>
            <a:solidFill>
              <a:srgbClr val="237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16"/>
            <p:cNvSpPr/>
            <p:nvPr/>
          </p:nvSpPr>
          <p:spPr>
            <a:xfrm>
              <a:off x="4610800" y="2931425"/>
              <a:ext cx="1228700" cy="2536775"/>
            </a:xfrm>
            <a:custGeom>
              <a:avLst/>
              <a:gdLst/>
              <a:ahLst/>
              <a:cxnLst/>
              <a:rect l="l" t="t" r="r" b="b"/>
              <a:pathLst>
                <a:path w="49148" h="101471" extrusionOk="0">
                  <a:moveTo>
                    <a:pt x="0" y="1"/>
                  </a:moveTo>
                  <a:lnTo>
                    <a:pt x="0" y="101470"/>
                  </a:lnTo>
                  <a:lnTo>
                    <a:pt x="49147" y="101470"/>
                  </a:lnTo>
                  <a:lnTo>
                    <a:pt x="49147" y="1"/>
                  </a:lnTo>
                  <a:close/>
                </a:path>
              </a:pathLst>
            </a:custGeom>
            <a:solidFill>
              <a:srgbClr val="314D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16"/>
            <p:cNvSpPr/>
            <p:nvPr/>
          </p:nvSpPr>
          <p:spPr>
            <a:xfrm>
              <a:off x="6029750" y="2931425"/>
              <a:ext cx="1228700" cy="2536775"/>
            </a:xfrm>
            <a:custGeom>
              <a:avLst/>
              <a:gdLst/>
              <a:ahLst/>
              <a:cxnLst/>
              <a:rect l="l" t="t" r="r" b="b"/>
              <a:pathLst>
                <a:path w="49148" h="101471" extrusionOk="0">
                  <a:moveTo>
                    <a:pt x="1" y="1"/>
                  </a:moveTo>
                  <a:lnTo>
                    <a:pt x="1" y="101470"/>
                  </a:lnTo>
                  <a:lnTo>
                    <a:pt x="49148" y="101470"/>
                  </a:lnTo>
                  <a:lnTo>
                    <a:pt x="49148" y="1"/>
                  </a:lnTo>
                  <a:close/>
                </a:path>
              </a:pathLst>
            </a:custGeom>
            <a:solidFill>
              <a:srgbClr val="1420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16"/>
            <p:cNvSpPr/>
            <p:nvPr/>
          </p:nvSpPr>
          <p:spPr>
            <a:xfrm>
              <a:off x="1771775" y="2931425"/>
              <a:ext cx="1229800" cy="2536775"/>
            </a:xfrm>
            <a:custGeom>
              <a:avLst/>
              <a:gdLst/>
              <a:ahLst/>
              <a:cxnLst/>
              <a:rect l="l" t="t" r="r" b="b"/>
              <a:pathLst>
                <a:path w="49192" h="101471" extrusionOk="0">
                  <a:moveTo>
                    <a:pt x="1" y="1"/>
                  </a:moveTo>
                  <a:lnTo>
                    <a:pt x="1" y="101470"/>
                  </a:lnTo>
                  <a:lnTo>
                    <a:pt x="49191" y="101470"/>
                  </a:lnTo>
                  <a:lnTo>
                    <a:pt x="49191" y="1"/>
                  </a:lnTo>
                  <a:close/>
                </a:path>
              </a:pathLst>
            </a:custGeom>
            <a:solidFill>
              <a:srgbClr val="7A99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16"/>
            <p:cNvSpPr/>
            <p:nvPr/>
          </p:nvSpPr>
          <p:spPr>
            <a:xfrm>
              <a:off x="352825" y="2931425"/>
              <a:ext cx="1229800" cy="2536775"/>
            </a:xfrm>
            <a:custGeom>
              <a:avLst/>
              <a:gdLst/>
              <a:ahLst/>
              <a:cxnLst/>
              <a:rect l="l" t="t" r="r" b="b"/>
              <a:pathLst>
                <a:path w="49192" h="101471" extrusionOk="0">
                  <a:moveTo>
                    <a:pt x="0" y="1"/>
                  </a:moveTo>
                  <a:lnTo>
                    <a:pt x="0" y="101470"/>
                  </a:lnTo>
                  <a:lnTo>
                    <a:pt x="49191" y="101470"/>
                  </a:lnTo>
                  <a:lnTo>
                    <a:pt x="49191" y="1"/>
                  </a:lnTo>
                  <a:close/>
                </a:path>
              </a:pathLst>
            </a:custGeom>
            <a:solidFill>
              <a:srgbClr val="C4D2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16"/>
            <p:cNvSpPr/>
            <p:nvPr/>
          </p:nvSpPr>
          <p:spPr>
            <a:xfrm>
              <a:off x="2059925" y="2508450"/>
              <a:ext cx="77225" cy="109850"/>
            </a:xfrm>
            <a:custGeom>
              <a:avLst/>
              <a:gdLst/>
              <a:ahLst/>
              <a:cxnLst/>
              <a:rect l="l" t="t" r="r" b="b"/>
              <a:pathLst>
                <a:path w="3089" h="4394" extrusionOk="0">
                  <a:moveTo>
                    <a:pt x="2175" y="1479"/>
                  </a:moveTo>
                  <a:lnTo>
                    <a:pt x="1958" y="2915"/>
                  </a:lnTo>
                  <a:lnTo>
                    <a:pt x="914" y="2915"/>
                  </a:lnTo>
                  <a:lnTo>
                    <a:pt x="1131" y="1479"/>
                  </a:lnTo>
                  <a:close/>
                  <a:moveTo>
                    <a:pt x="957" y="1"/>
                  </a:moveTo>
                  <a:lnTo>
                    <a:pt x="827" y="1132"/>
                  </a:lnTo>
                  <a:lnTo>
                    <a:pt x="218" y="1132"/>
                  </a:lnTo>
                  <a:lnTo>
                    <a:pt x="218" y="1479"/>
                  </a:lnTo>
                  <a:lnTo>
                    <a:pt x="783" y="1479"/>
                  </a:lnTo>
                  <a:lnTo>
                    <a:pt x="566" y="2915"/>
                  </a:lnTo>
                  <a:lnTo>
                    <a:pt x="0" y="2915"/>
                  </a:lnTo>
                  <a:lnTo>
                    <a:pt x="0" y="3263"/>
                  </a:lnTo>
                  <a:lnTo>
                    <a:pt x="522" y="3263"/>
                  </a:lnTo>
                  <a:lnTo>
                    <a:pt x="392" y="4394"/>
                  </a:lnTo>
                  <a:lnTo>
                    <a:pt x="740" y="4394"/>
                  </a:lnTo>
                  <a:lnTo>
                    <a:pt x="870" y="3263"/>
                  </a:lnTo>
                  <a:lnTo>
                    <a:pt x="1914" y="3263"/>
                  </a:lnTo>
                  <a:lnTo>
                    <a:pt x="1740" y="4394"/>
                  </a:lnTo>
                  <a:lnTo>
                    <a:pt x="2088" y="4394"/>
                  </a:lnTo>
                  <a:lnTo>
                    <a:pt x="2262" y="3263"/>
                  </a:lnTo>
                  <a:lnTo>
                    <a:pt x="2871" y="3263"/>
                  </a:lnTo>
                  <a:lnTo>
                    <a:pt x="2871" y="2915"/>
                  </a:lnTo>
                  <a:lnTo>
                    <a:pt x="2306" y="2915"/>
                  </a:lnTo>
                  <a:lnTo>
                    <a:pt x="2480" y="1479"/>
                  </a:lnTo>
                  <a:lnTo>
                    <a:pt x="3088" y="1479"/>
                  </a:lnTo>
                  <a:lnTo>
                    <a:pt x="3088" y="1132"/>
                  </a:lnTo>
                  <a:lnTo>
                    <a:pt x="2523" y="1132"/>
                  </a:lnTo>
                  <a:lnTo>
                    <a:pt x="2697" y="1"/>
                  </a:lnTo>
                  <a:lnTo>
                    <a:pt x="2349" y="1"/>
                  </a:lnTo>
                  <a:lnTo>
                    <a:pt x="2219" y="1132"/>
                  </a:lnTo>
                  <a:lnTo>
                    <a:pt x="1175" y="1132"/>
                  </a:lnTo>
                  <a:lnTo>
                    <a:pt x="1305" y="1"/>
                  </a:lnTo>
                  <a:close/>
                </a:path>
              </a:pathLst>
            </a:custGeom>
            <a:solidFill>
              <a:srgbClr val="181C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6"/>
            <p:cNvSpPr/>
            <p:nvPr/>
          </p:nvSpPr>
          <p:spPr>
            <a:xfrm>
              <a:off x="2157775" y="2507375"/>
              <a:ext cx="78325" cy="113100"/>
            </a:xfrm>
            <a:custGeom>
              <a:avLst/>
              <a:gdLst/>
              <a:ahLst/>
              <a:cxnLst/>
              <a:rect l="l" t="t" r="r" b="b"/>
              <a:pathLst>
                <a:path w="3133" h="4524" extrusionOk="0">
                  <a:moveTo>
                    <a:pt x="1828" y="0"/>
                  </a:moveTo>
                  <a:cubicBezTo>
                    <a:pt x="1523" y="0"/>
                    <a:pt x="1219" y="87"/>
                    <a:pt x="914" y="218"/>
                  </a:cubicBezTo>
                  <a:cubicBezTo>
                    <a:pt x="653" y="392"/>
                    <a:pt x="436" y="653"/>
                    <a:pt x="262" y="1001"/>
                  </a:cubicBezTo>
                  <a:cubicBezTo>
                    <a:pt x="88" y="1348"/>
                    <a:pt x="1" y="1740"/>
                    <a:pt x="1" y="2262"/>
                  </a:cubicBezTo>
                  <a:cubicBezTo>
                    <a:pt x="1" y="2740"/>
                    <a:pt x="88" y="3132"/>
                    <a:pt x="262" y="3480"/>
                  </a:cubicBezTo>
                  <a:cubicBezTo>
                    <a:pt x="436" y="3828"/>
                    <a:pt x="653" y="4089"/>
                    <a:pt x="914" y="4263"/>
                  </a:cubicBezTo>
                  <a:cubicBezTo>
                    <a:pt x="1219" y="4437"/>
                    <a:pt x="1523" y="4523"/>
                    <a:pt x="1871" y="4523"/>
                  </a:cubicBezTo>
                  <a:cubicBezTo>
                    <a:pt x="2176" y="4523"/>
                    <a:pt x="2436" y="4480"/>
                    <a:pt x="2654" y="4393"/>
                  </a:cubicBezTo>
                  <a:cubicBezTo>
                    <a:pt x="2871" y="4306"/>
                    <a:pt x="3002" y="4176"/>
                    <a:pt x="3132" y="4045"/>
                  </a:cubicBezTo>
                  <a:lnTo>
                    <a:pt x="2915" y="3784"/>
                  </a:lnTo>
                  <a:cubicBezTo>
                    <a:pt x="2784" y="3871"/>
                    <a:pt x="2654" y="3958"/>
                    <a:pt x="2480" y="4045"/>
                  </a:cubicBezTo>
                  <a:cubicBezTo>
                    <a:pt x="2349" y="4089"/>
                    <a:pt x="2132" y="4132"/>
                    <a:pt x="1871" y="4132"/>
                  </a:cubicBezTo>
                  <a:cubicBezTo>
                    <a:pt x="1610" y="4132"/>
                    <a:pt x="1349" y="4089"/>
                    <a:pt x="1132" y="3958"/>
                  </a:cubicBezTo>
                  <a:cubicBezTo>
                    <a:pt x="914" y="3828"/>
                    <a:pt x="740" y="3610"/>
                    <a:pt x="610" y="3349"/>
                  </a:cubicBezTo>
                  <a:cubicBezTo>
                    <a:pt x="479" y="3088"/>
                    <a:pt x="436" y="2740"/>
                    <a:pt x="436" y="2262"/>
                  </a:cubicBezTo>
                  <a:cubicBezTo>
                    <a:pt x="436" y="1783"/>
                    <a:pt x="523" y="1392"/>
                    <a:pt x="653" y="1131"/>
                  </a:cubicBezTo>
                  <a:cubicBezTo>
                    <a:pt x="784" y="827"/>
                    <a:pt x="958" y="653"/>
                    <a:pt x="1175" y="522"/>
                  </a:cubicBezTo>
                  <a:cubicBezTo>
                    <a:pt x="1393" y="435"/>
                    <a:pt x="1610" y="348"/>
                    <a:pt x="1871" y="348"/>
                  </a:cubicBezTo>
                  <a:cubicBezTo>
                    <a:pt x="2045" y="348"/>
                    <a:pt x="2219" y="392"/>
                    <a:pt x="2393" y="435"/>
                  </a:cubicBezTo>
                  <a:cubicBezTo>
                    <a:pt x="2523" y="479"/>
                    <a:pt x="2697" y="566"/>
                    <a:pt x="2828" y="696"/>
                  </a:cubicBezTo>
                  <a:lnTo>
                    <a:pt x="3089" y="392"/>
                  </a:lnTo>
                  <a:cubicBezTo>
                    <a:pt x="2915" y="261"/>
                    <a:pt x="2741" y="174"/>
                    <a:pt x="2523" y="87"/>
                  </a:cubicBezTo>
                  <a:cubicBezTo>
                    <a:pt x="2349" y="0"/>
                    <a:pt x="2132" y="0"/>
                    <a:pt x="1828" y="0"/>
                  </a:cubicBezTo>
                  <a:close/>
                </a:path>
              </a:pathLst>
            </a:custGeom>
            <a:solidFill>
              <a:srgbClr val="181C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16"/>
            <p:cNvSpPr/>
            <p:nvPr/>
          </p:nvSpPr>
          <p:spPr>
            <a:xfrm>
              <a:off x="2254550" y="2507375"/>
              <a:ext cx="78325" cy="113100"/>
            </a:xfrm>
            <a:custGeom>
              <a:avLst/>
              <a:gdLst/>
              <a:ahLst/>
              <a:cxnLst/>
              <a:rect l="l" t="t" r="r" b="b"/>
              <a:pathLst>
                <a:path w="3133" h="4524" extrusionOk="0">
                  <a:moveTo>
                    <a:pt x="1827" y="0"/>
                  </a:moveTo>
                  <a:cubicBezTo>
                    <a:pt x="1479" y="0"/>
                    <a:pt x="1175" y="87"/>
                    <a:pt x="914" y="218"/>
                  </a:cubicBezTo>
                  <a:cubicBezTo>
                    <a:pt x="610" y="392"/>
                    <a:pt x="392" y="653"/>
                    <a:pt x="218" y="1001"/>
                  </a:cubicBezTo>
                  <a:cubicBezTo>
                    <a:pt x="88" y="1348"/>
                    <a:pt x="1" y="1740"/>
                    <a:pt x="1" y="2262"/>
                  </a:cubicBezTo>
                  <a:cubicBezTo>
                    <a:pt x="1" y="2740"/>
                    <a:pt x="88" y="3132"/>
                    <a:pt x="218" y="3480"/>
                  </a:cubicBezTo>
                  <a:cubicBezTo>
                    <a:pt x="392" y="3828"/>
                    <a:pt x="610" y="4089"/>
                    <a:pt x="914" y="4263"/>
                  </a:cubicBezTo>
                  <a:cubicBezTo>
                    <a:pt x="1175" y="4437"/>
                    <a:pt x="1523" y="4523"/>
                    <a:pt x="1827" y="4523"/>
                  </a:cubicBezTo>
                  <a:cubicBezTo>
                    <a:pt x="2175" y="4523"/>
                    <a:pt x="2393" y="4480"/>
                    <a:pt x="2610" y="4393"/>
                  </a:cubicBezTo>
                  <a:cubicBezTo>
                    <a:pt x="2828" y="4306"/>
                    <a:pt x="3002" y="4176"/>
                    <a:pt x="3132" y="4045"/>
                  </a:cubicBezTo>
                  <a:lnTo>
                    <a:pt x="2871" y="3784"/>
                  </a:lnTo>
                  <a:cubicBezTo>
                    <a:pt x="2784" y="3871"/>
                    <a:pt x="2654" y="3958"/>
                    <a:pt x="2480" y="4045"/>
                  </a:cubicBezTo>
                  <a:cubicBezTo>
                    <a:pt x="2306" y="4089"/>
                    <a:pt x="2088" y="4132"/>
                    <a:pt x="1827" y="4132"/>
                  </a:cubicBezTo>
                  <a:cubicBezTo>
                    <a:pt x="1566" y="4132"/>
                    <a:pt x="1349" y="4089"/>
                    <a:pt x="1132" y="3958"/>
                  </a:cubicBezTo>
                  <a:cubicBezTo>
                    <a:pt x="914" y="3828"/>
                    <a:pt x="740" y="3610"/>
                    <a:pt x="610" y="3349"/>
                  </a:cubicBezTo>
                  <a:cubicBezTo>
                    <a:pt x="479" y="3088"/>
                    <a:pt x="392" y="2740"/>
                    <a:pt x="392" y="2262"/>
                  </a:cubicBezTo>
                  <a:cubicBezTo>
                    <a:pt x="392" y="1783"/>
                    <a:pt x="479" y="1392"/>
                    <a:pt x="610" y="1131"/>
                  </a:cubicBezTo>
                  <a:cubicBezTo>
                    <a:pt x="740" y="827"/>
                    <a:pt x="914" y="653"/>
                    <a:pt x="1132" y="522"/>
                  </a:cubicBezTo>
                  <a:cubicBezTo>
                    <a:pt x="1349" y="435"/>
                    <a:pt x="1610" y="348"/>
                    <a:pt x="1871" y="348"/>
                  </a:cubicBezTo>
                  <a:cubicBezTo>
                    <a:pt x="2045" y="348"/>
                    <a:pt x="2175" y="392"/>
                    <a:pt x="2349" y="435"/>
                  </a:cubicBezTo>
                  <a:cubicBezTo>
                    <a:pt x="2523" y="479"/>
                    <a:pt x="2654" y="566"/>
                    <a:pt x="2784" y="696"/>
                  </a:cubicBezTo>
                  <a:lnTo>
                    <a:pt x="3045" y="392"/>
                  </a:lnTo>
                  <a:cubicBezTo>
                    <a:pt x="2871" y="261"/>
                    <a:pt x="2697" y="174"/>
                    <a:pt x="2523" y="87"/>
                  </a:cubicBezTo>
                  <a:cubicBezTo>
                    <a:pt x="2349" y="0"/>
                    <a:pt x="2088" y="0"/>
                    <a:pt x="1827" y="0"/>
                  </a:cubicBezTo>
                  <a:close/>
                </a:path>
              </a:pathLst>
            </a:custGeom>
            <a:solidFill>
              <a:srgbClr val="181C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16"/>
            <p:cNvSpPr/>
            <p:nvPr/>
          </p:nvSpPr>
          <p:spPr>
            <a:xfrm>
              <a:off x="2362200" y="2508450"/>
              <a:ext cx="63100" cy="109850"/>
            </a:xfrm>
            <a:custGeom>
              <a:avLst/>
              <a:gdLst/>
              <a:ahLst/>
              <a:cxnLst/>
              <a:rect l="l" t="t" r="r" b="b"/>
              <a:pathLst>
                <a:path w="2524" h="4394" extrusionOk="0">
                  <a:moveTo>
                    <a:pt x="1" y="1"/>
                  </a:moveTo>
                  <a:lnTo>
                    <a:pt x="1" y="4394"/>
                  </a:lnTo>
                  <a:lnTo>
                    <a:pt x="435" y="4394"/>
                  </a:lnTo>
                  <a:lnTo>
                    <a:pt x="435" y="2393"/>
                  </a:lnTo>
                  <a:lnTo>
                    <a:pt x="2219" y="2393"/>
                  </a:lnTo>
                  <a:lnTo>
                    <a:pt x="2219" y="2001"/>
                  </a:lnTo>
                  <a:lnTo>
                    <a:pt x="435" y="2001"/>
                  </a:lnTo>
                  <a:lnTo>
                    <a:pt x="435" y="349"/>
                  </a:lnTo>
                  <a:lnTo>
                    <a:pt x="2480" y="349"/>
                  </a:lnTo>
                  <a:lnTo>
                    <a:pt x="2523" y="1"/>
                  </a:lnTo>
                  <a:close/>
                </a:path>
              </a:pathLst>
            </a:custGeom>
            <a:solidFill>
              <a:srgbClr val="181C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16"/>
            <p:cNvSpPr/>
            <p:nvPr/>
          </p:nvSpPr>
          <p:spPr>
            <a:xfrm>
              <a:off x="2447025" y="2507375"/>
              <a:ext cx="72875" cy="113100"/>
            </a:xfrm>
            <a:custGeom>
              <a:avLst/>
              <a:gdLst/>
              <a:ahLst/>
              <a:cxnLst/>
              <a:rect l="l" t="t" r="r" b="b"/>
              <a:pathLst>
                <a:path w="2915" h="4524" extrusionOk="0">
                  <a:moveTo>
                    <a:pt x="1435" y="305"/>
                  </a:moveTo>
                  <a:cubicBezTo>
                    <a:pt x="1740" y="305"/>
                    <a:pt x="1914" y="392"/>
                    <a:pt x="2088" y="522"/>
                  </a:cubicBezTo>
                  <a:cubicBezTo>
                    <a:pt x="2262" y="653"/>
                    <a:pt x="2305" y="870"/>
                    <a:pt x="2305" y="1088"/>
                  </a:cubicBezTo>
                  <a:cubicBezTo>
                    <a:pt x="2305" y="1305"/>
                    <a:pt x="2262" y="1479"/>
                    <a:pt x="2131" y="1609"/>
                  </a:cubicBezTo>
                  <a:cubicBezTo>
                    <a:pt x="2044" y="1740"/>
                    <a:pt x="1870" y="1870"/>
                    <a:pt x="1653" y="2001"/>
                  </a:cubicBezTo>
                  <a:cubicBezTo>
                    <a:pt x="1435" y="1914"/>
                    <a:pt x="1218" y="1870"/>
                    <a:pt x="1087" y="1783"/>
                  </a:cubicBezTo>
                  <a:cubicBezTo>
                    <a:pt x="913" y="1740"/>
                    <a:pt x="783" y="1653"/>
                    <a:pt x="696" y="1566"/>
                  </a:cubicBezTo>
                  <a:cubicBezTo>
                    <a:pt x="609" y="1435"/>
                    <a:pt x="565" y="1305"/>
                    <a:pt x="565" y="1131"/>
                  </a:cubicBezTo>
                  <a:cubicBezTo>
                    <a:pt x="565" y="870"/>
                    <a:pt x="652" y="653"/>
                    <a:pt x="783" y="522"/>
                  </a:cubicBezTo>
                  <a:cubicBezTo>
                    <a:pt x="957" y="392"/>
                    <a:pt x="1174" y="305"/>
                    <a:pt x="1435" y="305"/>
                  </a:cubicBezTo>
                  <a:close/>
                  <a:moveTo>
                    <a:pt x="1174" y="2218"/>
                  </a:moveTo>
                  <a:cubicBezTo>
                    <a:pt x="1435" y="2305"/>
                    <a:pt x="1653" y="2392"/>
                    <a:pt x="1827" y="2479"/>
                  </a:cubicBezTo>
                  <a:cubicBezTo>
                    <a:pt x="2044" y="2566"/>
                    <a:pt x="2175" y="2653"/>
                    <a:pt x="2305" y="2784"/>
                  </a:cubicBezTo>
                  <a:cubicBezTo>
                    <a:pt x="2392" y="2914"/>
                    <a:pt x="2479" y="3045"/>
                    <a:pt x="2479" y="3262"/>
                  </a:cubicBezTo>
                  <a:cubicBezTo>
                    <a:pt x="2479" y="3523"/>
                    <a:pt x="2392" y="3741"/>
                    <a:pt x="2175" y="3915"/>
                  </a:cubicBezTo>
                  <a:cubicBezTo>
                    <a:pt x="2001" y="4089"/>
                    <a:pt x="1740" y="4176"/>
                    <a:pt x="1435" y="4176"/>
                  </a:cubicBezTo>
                  <a:cubicBezTo>
                    <a:pt x="1087" y="4176"/>
                    <a:pt x="826" y="4089"/>
                    <a:pt x="652" y="3915"/>
                  </a:cubicBezTo>
                  <a:cubicBezTo>
                    <a:pt x="478" y="3784"/>
                    <a:pt x="435" y="3567"/>
                    <a:pt x="435" y="3306"/>
                  </a:cubicBezTo>
                  <a:cubicBezTo>
                    <a:pt x="435" y="3088"/>
                    <a:pt x="435" y="2914"/>
                    <a:pt x="522" y="2784"/>
                  </a:cubicBezTo>
                  <a:cubicBezTo>
                    <a:pt x="609" y="2653"/>
                    <a:pt x="696" y="2523"/>
                    <a:pt x="826" y="2436"/>
                  </a:cubicBezTo>
                  <a:cubicBezTo>
                    <a:pt x="913" y="2349"/>
                    <a:pt x="1044" y="2305"/>
                    <a:pt x="1174" y="2218"/>
                  </a:cubicBezTo>
                  <a:close/>
                  <a:moveTo>
                    <a:pt x="1435" y="0"/>
                  </a:moveTo>
                  <a:cubicBezTo>
                    <a:pt x="1305" y="0"/>
                    <a:pt x="1174" y="0"/>
                    <a:pt x="1044" y="44"/>
                  </a:cubicBezTo>
                  <a:cubicBezTo>
                    <a:pt x="870" y="87"/>
                    <a:pt x="739" y="131"/>
                    <a:pt x="609" y="261"/>
                  </a:cubicBezTo>
                  <a:cubicBezTo>
                    <a:pt x="478" y="348"/>
                    <a:pt x="391" y="435"/>
                    <a:pt x="304" y="609"/>
                  </a:cubicBezTo>
                  <a:cubicBezTo>
                    <a:pt x="217" y="740"/>
                    <a:pt x="174" y="914"/>
                    <a:pt x="174" y="1131"/>
                  </a:cubicBezTo>
                  <a:cubicBezTo>
                    <a:pt x="174" y="1348"/>
                    <a:pt x="217" y="1566"/>
                    <a:pt x="348" y="1740"/>
                  </a:cubicBezTo>
                  <a:cubicBezTo>
                    <a:pt x="478" y="1870"/>
                    <a:pt x="652" y="2001"/>
                    <a:pt x="870" y="2131"/>
                  </a:cubicBezTo>
                  <a:cubicBezTo>
                    <a:pt x="609" y="2262"/>
                    <a:pt x="391" y="2392"/>
                    <a:pt x="217" y="2566"/>
                  </a:cubicBezTo>
                  <a:cubicBezTo>
                    <a:pt x="87" y="2784"/>
                    <a:pt x="0" y="3001"/>
                    <a:pt x="0" y="3262"/>
                  </a:cubicBezTo>
                  <a:cubicBezTo>
                    <a:pt x="0" y="3523"/>
                    <a:pt x="43" y="3741"/>
                    <a:pt x="174" y="3915"/>
                  </a:cubicBezTo>
                  <a:cubicBezTo>
                    <a:pt x="261" y="4089"/>
                    <a:pt x="435" y="4263"/>
                    <a:pt x="652" y="4350"/>
                  </a:cubicBezTo>
                  <a:cubicBezTo>
                    <a:pt x="870" y="4480"/>
                    <a:pt x="1131" y="4523"/>
                    <a:pt x="1435" y="4523"/>
                  </a:cubicBezTo>
                  <a:cubicBezTo>
                    <a:pt x="1740" y="4523"/>
                    <a:pt x="2001" y="4480"/>
                    <a:pt x="2218" y="4350"/>
                  </a:cubicBezTo>
                  <a:cubicBezTo>
                    <a:pt x="2436" y="4263"/>
                    <a:pt x="2610" y="4089"/>
                    <a:pt x="2697" y="3915"/>
                  </a:cubicBezTo>
                  <a:cubicBezTo>
                    <a:pt x="2827" y="3741"/>
                    <a:pt x="2914" y="3523"/>
                    <a:pt x="2914" y="3262"/>
                  </a:cubicBezTo>
                  <a:cubicBezTo>
                    <a:pt x="2914" y="3001"/>
                    <a:pt x="2827" y="2740"/>
                    <a:pt x="2610" y="2566"/>
                  </a:cubicBezTo>
                  <a:cubicBezTo>
                    <a:pt x="2436" y="2349"/>
                    <a:pt x="2218" y="2218"/>
                    <a:pt x="1914" y="2088"/>
                  </a:cubicBezTo>
                  <a:cubicBezTo>
                    <a:pt x="2175" y="1957"/>
                    <a:pt x="2392" y="1827"/>
                    <a:pt x="2523" y="1653"/>
                  </a:cubicBezTo>
                  <a:cubicBezTo>
                    <a:pt x="2653" y="1479"/>
                    <a:pt x="2740" y="1305"/>
                    <a:pt x="2740" y="1088"/>
                  </a:cubicBezTo>
                  <a:lnTo>
                    <a:pt x="2697" y="1088"/>
                  </a:lnTo>
                  <a:cubicBezTo>
                    <a:pt x="2697" y="914"/>
                    <a:pt x="2697" y="740"/>
                    <a:pt x="2610" y="566"/>
                  </a:cubicBezTo>
                  <a:cubicBezTo>
                    <a:pt x="2523" y="435"/>
                    <a:pt x="2436" y="305"/>
                    <a:pt x="2305" y="218"/>
                  </a:cubicBezTo>
                  <a:cubicBezTo>
                    <a:pt x="2175" y="131"/>
                    <a:pt x="2044" y="87"/>
                    <a:pt x="1870" y="44"/>
                  </a:cubicBezTo>
                  <a:cubicBezTo>
                    <a:pt x="1740" y="0"/>
                    <a:pt x="1566" y="0"/>
                    <a:pt x="1435" y="0"/>
                  </a:cubicBezTo>
                  <a:close/>
                </a:path>
              </a:pathLst>
            </a:custGeom>
            <a:solidFill>
              <a:srgbClr val="181C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6"/>
            <p:cNvSpPr/>
            <p:nvPr/>
          </p:nvSpPr>
          <p:spPr>
            <a:xfrm>
              <a:off x="2542700" y="2507375"/>
              <a:ext cx="68525" cy="114175"/>
            </a:xfrm>
            <a:custGeom>
              <a:avLst/>
              <a:gdLst/>
              <a:ahLst/>
              <a:cxnLst/>
              <a:rect l="l" t="t" r="r" b="b"/>
              <a:pathLst>
                <a:path w="2741" h="4567" extrusionOk="0">
                  <a:moveTo>
                    <a:pt x="1392" y="348"/>
                  </a:moveTo>
                  <a:cubicBezTo>
                    <a:pt x="1610" y="348"/>
                    <a:pt x="1784" y="392"/>
                    <a:pt x="1914" y="479"/>
                  </a:cubicBezTo>
                  <a:cubicBezTo>
                    <a:pt x="2045" y="566"/>
                    <a:pt x="2175" y="740"/>
                    <a:pt x="2219" y="957"/>
                  </a:cubicBezTo>
                  <a:cubicBezTo>
                    <a:pt x="2298" y="1155"/>
                    <a:pt x="2341" y="1425"/>
                    <a:pt x="2348" y="1767"/>
                  </a:cubicBezTo>
                  <a:lnTo>
                    <a:pt x="2348" y="1767"/>
                  </a:lnTo>
                  <a:cubicBezTo>
                    <a:pt x="2224" y="1952"/>
                    <a:pt x="2069" y="2107"/>
                    <a:pt x="1914" y="2262"/>
                  </a:cubicBezTo>
                  <a:cubicBezTo>
                    <a:pt x="1740" y="2392"/>
                    <a:pt x="1523" y="2436"/>
                    <a:pt x="1305" y="2436"/>
                  </a:cubicBezTo>
                  <a:cubicBezTo>
                    <a:pt x="1001" y="2436"/>
                    <a:pt x="783" y="2392"/>
                    <a:pt x="653" y="2218"/>
                  </a:cubicBezTo>
                  <a:cubicBezTo>
                    <a:pt x="479" y="2044"/>
                    <a:pt x="435" y="1783"/>
                    <a:pt x="435" y="1435"/>
                  </a:cubicBezTo>
                  <a:cubicBezTo>
                    <a:pt x="435" y="1088"/>
                    <a:pt x="522" y="827"/>
                    <a:pt x="653" y="609"/>
                  </a:cubicBezTo>
                  <a:cubicBezTo>
                    <a:pt x="827" y="435"/>
                    <a:pt x="1044" y="348"/>
                    <a:pt x="1392" y="348"/>
                  </a:cubicBezTo>
                  <a:close/>
                  <a:moveTo>
                    <a:pt x="1392" y="0"/>
                  </a:moveTo>
                  <a:cubicBezTo>
                    <a:pt x="1131" y="0"/>
                    <a:pt x="914" y="44"/>
                    <a:pt x="696" y="131"/>
                  </a:cubicBezTo>
                  <a:cubicBezTo>
                    <a:pt x="479" y="261"/>
                    <a:pt x="305" y="392"/>
                    <a:pt x="174" y="609"/>
                  </a:cubicBezTo>
                  <a:cubicBezTo>
                    <a:pt x="44" y="827"/>
                    <a:pt x="0" y="1088"/>
                    <a:pt x="0" y="1392"/>
                  </a:cubicBezTo>
                  <a:cubicBezTo>
                    <a:pt x="0" y="1696"/>
                    <a:pt x="44" y="1957"/>
                    <a:pt x="174" y="2175"/>
                  </a:cubicBezTo>
                  <a:cubicBezTo>
                    <a:pt x="261" y="2349"/>
                    <a:pt x="435" y="2523"/>
                    <a:pt x="609" y="2653"/>
                  </a:cubicBezTo>
                  <a:cubicBezTo>
                    <a:pt x="783" y="2740"/>
                    <a:pt x="1001" y="2784"/>
                    <a:pt x="1262" y="2784"/>
                  </a:cubicBezTo>
                  <a:cubicBezTo>
                    <a:pt x="1523" y="2784"/>
                    <a:pt x="1740" y="2740"/>
                    <a:pt x="1958" y="2610"/>
                  </a:cubicBezTo>
                  <a:cubicBezTo>
                    <a:pt x="2112" y="2494"/>
                    <a:pt x="2233" y="2343"/>
                    <a:pt x="2349" y="2189"/>
                  </a:cubicBezTo>
                  <a:lnTo>
                    <a:pt x="2349" y="2189"/>
                  </a:lnTo>
                  <a:cubicBezTo>
                    <a:pt x="2347" y="2575"/>
                    <a:pt x="2260" y="2917"/>
                    <a:pt x="2132" y="3175"/>
                  </a:cubicBezTo>
                  <a:cubicBezTo>
                    <a:pt x="1958" y="3436"/>
                    <a:pt x="1784" y="3654"/>
                    <a:pt x="1479" y="3828"/>
                  </a:cubicBezTo>
                  <a:cubicBezTo>
                    <a:pt x="1218" y="3958"/>
                    <a:pt x="827" y="4132"/>
                    <a:pt x="435" y="4263"/>
                  </a:cubicBezTo>
                  <a:lnTo>
                    <a:pt x="522" y="4567"/>
                  </a:lnTo>
                  <a:cubicBezTo>
                    <a:pt x="914" y="4437"/>
                    <a:pt x="1262" y="4306"/>
                    <a:pt x="1523" y="4176"/>
                  </a:cubicBezTo>
                  <a:cubicBezTo>
                    <a:pt x="1827" y="4045"/>
                    <a:pt x="2045" y="3871"/>
                    <a:pt x="2219" y="3697"/>
                  </a:cubicBezTo>
                  <a:cubicBezTo>
                    <a:pt x="2393" y="3480"/>
                    <a:pt x="2566" y="3262"/>
                    <a:pt x="2653" y="2958"/>
                  </a:cubicBezTo>
                  <a:cubicBezTo>
                    <a:pt x="2697" y="2653"/>
                    <a:pt x="2740" y="2262"/>
                    <a:pt x="2740" y="1827"/>
                  </a:cubicBezTo>
                  <a:cubicBezTo>
                    <a:pt x="2740" y="1435"/>
                    <a:pt x="2697" y="1088"/>
                    <a:pt x="2610" y="827"/>
                  </a:cubicBezTo>
                  <a:cubicBezTo>
                    <a:pt x="2523" y="566"/>
                    <a:pt x="2349" y="348"/>
                    <a:pt x="2132" y="218"/>
                  </a:cubicBezTo>
                  <a:cubicBezTo>
                    <a:pt x="1958" y="87"/>
                    <a:pt x="1697" y="0"/>
                    <a:pt x="1392" y="0"/>
                  </a:cubicBezTo>
                  <a:close/>
                </a:path>
              </a:pathLst>
            </a:custGeom>
            <a:solidFill>
              <a:srgbClr val="181C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16"/>
            <p:cNvSpPr/>
            <p:nvPr/>
          </p:nvSpPr>
          <p:spPr>
            <a:xfrm>
              <a:off x="2637300" y="2507375"/>
              <a:ext cx="67425" cy="110925"/>
            </a:xfrm>
            <a:custGeom>
              <a:avLst/>
              <a:gdLst/>
              <a:ahLst/>
              <a:cxnLst/>
              <a:rect l="l" t="t" r="r" b="b"/>
              <a:pathLst>
                <a:path w="2697" h="4437" extrusionOk="0">
                  <a:moveTo>
                    <a:pt x="1305" y="0"/>
                  </a:moveTo>
                  <a:cubicBezTo>
                    <a:pt x="1044" y="0"/>
                    <a:pt x="783" y="44"/>
                    <a:pt x="609" y="131"/>
                  </a:cubicBezTo>
                  <a:cubicBezTo>
                    <a:pt x="392" y="218"/>
                    <a:pt x="174" y="392"/>
                    <a:pt x="0" y="566"/>
                  </a:cubicBezTo>
                  <a:lnTo>
                    <a:pt x="305" y="827"/>
                  </a:lnTo>
                  <a:cubicBezTo>
                    <a:pt x="479" y="653"/>
                    <a:pt x="609" y="522"/>
                    <a:pt x="740" y="435"/>
                  </a:cubicBezTo>
                  <a:cubicBezTo>
                    <a:pt x="914" y="392"/>
                    <a:pt x="1088" y="348"/>
                    <a:pt x="1305" y="348"/>
                  </a:cubicBezTo>
                  <a:cubicBezTo>
                    <a:pt x="1566" y="348"/>
                    <a:pt x="1783" y="392"/>
                    <a:pt x="1914" y="566"/>
                  </a:cubicBezTo>
                  <a:cubicBezTo>
                    <a:pt x="2088" y="740"/>
                    <a:pt x="2175" y="914"/>
                    <a:pt x="2175" y="1218"/>
                  </a:cubicBezTo>
                  <a:cubicBezTo>
                    <a:pt x="2175" y="1348"/>
                    <a:pt x="2131" y="1522"/>
                    <a:pt x="2131" y="1653"/>
                  </a:cubicBezTo>
                  <a:cubicBezTo>
                    <a:pt x="2088" y="1783"/>
                    <a:pt x="2001" y="1914"/>
                    <a:pt x="1914" y="2088"/>
                  </a:cubicBezTo>
                  <a:cubicBezTo>
                    <a:pt x="1827" y="2218"/>
                    <a:pt x="1740" y="2392"/>
                    <a:pt x="1566" y="2566"/>
                  </a:cubicBezTo>
                  <a:cubicBezTo>
                    <a:pt x="1436" y="2784"/>
                    <a:pt x="1218" y="3001"/>
                    <a:pt x="1001" y="3219"/>
                  </a:cubicBezTo>
                  <a:cubicBezTo>
                    <a:pt x="740" y="3480"/>
                    <a:pt x="435" y="3741"/>
                    <a:pt x="87" y="4089"/>
                  </a:cubicBezTo>
                  <a:lnTo>
                    <a:pt x="87" y="4437"/>
                  </a:lnTo>
                  <a:lnTo>
                    <a:pt x="2653" y="4437"/>
                  </a:lnTo>
                  <a:lnTo>
                    <a:pt x="2697" y="4089"/>
                  </a:lnTo>
                  <a:lnTo>
                    <a:pt x="566" y="4089"/>
                  </a:lnTo>
                  <a:cubicBezTo>
                    <a:pt x="914" y="3741"/>
                    <a:pt x="1218" y="3436"/>
                    <a:pt x="1479" y="3175"/>
                  </a:cubicBezTo>
                  <a:cubicBezTo>
                    <a:pt x="1740" y="2914"/>
                    <a:pt x="1957" y="2653"/>
                    <a:pt x="2131" y="2436"/>
                  </a:cubicBezTo>
                  <a:cubicBezTo>
                    <a:pt x="2305" y="2218"/>
                    <a:pt x="2392" y="2001"/>
                    <a:pt x="2479" y="1827"/>
                  </a:cubicBezTo>
                  <a:cubicBezTo>
                    <a:pt x="2566" y="1609"/>
                    <a:pt x="2566" y="1392"/>
                    <a:pt x="2566" y="1218"/>
                  </a:cubicBezTo>
                  <a:cubicBezTo>
                    <a:pt x="2566" y="957"/>
                    <a:pt x="2523" y="740"/>
                    <a:pt x="2436" y="566"/>
                  </a:cubicBezTo>
                  <a:cubicBezTo>
                    <a:pt x="2349" y="392"/>
                    <a:pt x="2175" y="261"/>
                    <a:pt x="2001" y="131"/>
                  </a:cubicBezTo>
                  <a:cubicBezTo>
                    <a:pt x="1783" y="44"/>
                    <a:pt x="1566" y="0"/>
                    <a:pt x="1305" y="0"/>
                  </a:cubicBezTo>
                  <a:close/>
                </a:path>
              </a:pathLst>
            </a:custGeom>
            <a:solidFill>
              <a:srgbClr val="181C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6"/>
            <p:cNvSpPr/>
            <p:nvPr/>
          </p:nvSpPr>
          <p:spPr>
            <a:xfrm>
              <a:off x="4897850" y="2508450"/>
              <a:ext cx="77225" cy="109850"/>
            </a:xfrm>
            <a:custGeom>
              <a:avLst/>
              <a:gdLst/>
              <a:ahLst/>
              <a:cxnLst/>
              <a:rect l="l" t="t" r="r" b="b"/>
              <a:pathLst>
                <a:path w="3089" h="4394" extrusionOk="0">
                  <a:moveTo>
                    <a:pt x="2175" y="1479"/>
                  </a:moveTo>
                  <a:lnTo>
                    <a:pt x="1957" y="2915"/>
                  </a:lnTo>
                  <a:lnTo>
                    <a:pt x="914" y="2915"/>
                  </a:lnTo>
                  <a:lnTo>
                    <a:pt x="1131" y="1479"/>
                  </a:lnTo>
                  <a:close/>
                  <a:moveTo>
                    <a:pt x="1001" y="1"/>
                  </a:moveTo>
                  <a:lnTo>
                    <a:pt x="827" y="1132"/>
                  </a:lnTo>
                  <a:lnTo>
                    <a:pt x="218" y="1132"/>
                  </a:lnTo>
                  <a:lnTo>
                    <a:pt x="218" y="1479"/>
                  </a:lnTo>
                  <a:lnTo>
                    <a:pt x="783" y="1479"/>
                  </a:lnTo>
                  <a:lnTo>
                    <a:pt x="609" y="2915"/>
                  </a:lnTo>
                  <a:lnTo>
                    <a:pt x="0" y="2915"/>
                  </a:lnTo>
                  <a:lnTo>
                    <a:pt x="0" y="3263"/>
                  </a:lnTo>
                  <a:lnTo>
                    <a:pt x="522" y="3263"/>
                  </a:lnTo>
                  <a:lnTo>
                    <a:pt x="392" y="4394"/>
                  </a:lnTo>
                  <a:lnTo>
                    <a:pt x="740" y="4394"/>
                  </a:lnTo>
                  <a:lnTo>
                    <a:pt x="870" y="3263"/>
                  </a:lnTo>
                  <a:lnTo>
                    <a:pt x="1914" y="3263"/>
                  </a:lnTo>
                  <a:lnTo>
                    <a:pt x="1783" y="4394"/>
                  </a:lnTo>
                  <a:lnTo>
                    <a:pt x="2131" y="4394"/>
                  </a:lnTo>
                  <a:lnTo>
                    <a:pt x="2262" y="3263"/>
                  </a:lnTo>
                  <a:lnTo>
                    <a:pt x="2871" y="3263"/>
                  </a:lnTo>
                  <a:lnTo>
                    <a:pt x="2871" y="2915"/>
                  </a:lnTo>
                  <a:lnTo>
                    <a:pt x="2305" y="2915"/>
                  </a:lnTo>
                  <a:lnTo>
                    <a:pt x="2523" y="1479"/>
                  </a:lnTo>
                  <a:lnTo>
                    <a:pt x="3088" y="1479"/>
                  </a:lnTo>
                  <a:lnTo>
                    <a:pt x="3088" y="1132"/>
                  </a:lnTo>
                  <a:lnTo>
                    <a:pt x="2566" y="1132"/>
                  </a:lnTo>
                  <a:lnTo>
                    <a:pt x="2697" y="1"/>
                  </a:lnTo>
                  <a:lnTo>
                    <a:pt x="2349" y="1"/>
                  </a:lnTo>
                  <a:lnTo>
                    <a:pt x="2218" y="1132"/>
                  </a:lnTo>
                  <a:lnTo>
                    <a:pt x="1175" y="1132"/>
                  </a:lnTo>
                  <a:lnTo>
                    <a:pt x="1349" y="1"/>
                  </a:lnTo>
                  <a:close/>
                </a:path>
              </a:pathLst>
            </a:custGeom>
            <a:solidFill>
              <a:srgbClr val="FFFB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6"/>
            <p:cNvSpPr/>
            <p:nvPr/>
          </p:nvSpPr>
          <p:spPr>
            <a:xfrm>
              <a:off x="4996800" y="2507375"/>
              <a:ext cx="72875" cy="113100"/>
            </a:xfrm>
            <a:custGeom>
              <a:avLst/>
              <a:gdLst/>
              <a:ahLst/>
              <a:cxnLst/>
              <a:rect l="l" t="t" r="r" b="b"/>
              <a:pathLst>
                <a:path w="2915" h="4524" extrusionOk="0">
                  <a:moveTo>
                    <a:pt x="1435" y="305"/>
                  </a:moveTo>
                  <a:cubicBezTo>
                    <a:pt x="1696" y="305"/>
                    <a:pt x="1914" y="392"/>
                    <a:pt x="2088" y="522"/>
                  </a:cubicBezTo>
                  <a:cubicBezTo>
                    <a:pt x="2218" y="653"/>
                    <a:pt x="2305" y="870"/>
                    <a:pt x="2305" y="1088"/>
                  </a:cubicBezTo>
                  <a:cubicBezTo>
                    <a:pt x="2305" y="1305"/>
                    <a:pt x="2262" y="1479"/>
                    <a:pt x="2131" y="1609"/>
                  </a:cubicBezTo>
                  <a:cubicBezTo>
                    <a:pt x="2001" y="1740"/>
                    <a:pt x="1870" y="1870"/>
                    <a:pt x="1609" y="2001"/>
                  </a:cubicBezTo>
                  <a:cubicBezTo>
                    <a:pt x="1392" y="1914"/>
                    <a:pt x="1218" y="1870"/>
                    <a:pt x="1087" y="1783"/>
                  </a:cubicBezTo>
                  <a:cubicBezTo>
                    <a:pt x="913" y="1740"/>
                    <a:pt x="783" y="1653"/>
                    <a:pt x="696" y="1566"/>
                  </a:cubicBezTo>
                  <a:cubicBezTo>
                    <a:pt x="609" y="1435"/>
                    <a:pt x="566" y="1305"/>
                    <a:pt x="566" y="1131"/>
                  </a:cubicBezTo>
                  <a:cubicBezTo>
                    <a:pt x="566" y="870"/>
                    <a:pt x="653" y="653"/>
                    <a:pt x="783" y="522"/>
                  </a:cubicBezTo>
                  <a:cubicBezTo>
                    <a:pt x="957" y="392"/>
                    <a:pt x="1174" y="305"/>
                    <a:pt x="1435" y="305"/>
                  </a:cubicBezTo>
                  <a:close/>
                  <a:moveTo>
                    <a:pt x="1174" y="2218"/>
                  </a:moveTo>
                  <a:cubicBezTo>
                    <a:pt x="1435" y="2305"/>
                    <a:pt x="1653" y="2392"/>
                    <a:pt x="1827" y="2479"/>
                  </a:cubicBezTo>
                  <a:cubicBezTo>
                    <a:pt x="2044" y="2566"/>
                    <a:pt x="2175" y="2653"/>
                    <a:pt x="2305" y="2784"/>
                  </a:cubicBezTo>
                  <a:cubicBezTo>
                    <a:pt x="2392" y="2914"/>
                    <a:pt x="2479" y="3045"/>
                    <a:pt x="2479" y="3262"/>
                  </a:cubicBezTo>
                  <a:cubicBezTo>
                    <a:pt x="2479" y="3523"/>
                    <a:pt x="2392" y="3741"/>
                    <a:pt x="2175" y="3915"/>
                  </a:cubicBezTo>
                  <a:cubicBezTo>
                    <a:pt x="2001" y="4089"/>
                    <a:pt x="1740" y="4176"/>
                    <a:pt x="1435" y="4176"/>
                  </a:cubicBezTo>
                  <a:cubicBezTo>
                    <a:pt x="1087" y="4176"/>
                    <a:pt x="827" y="4089"/>
                    <a:pt x="653" y="3915"/>
                  </a:cubicBezTo>
                  <a:cubicBezTo>
                    <a:pt x="479" y="3784"/>
                    <a:pt x="392" y="3567"/>
                    <a:pt x="392" y="3306"/>
                  </a:cubicBezTo>
                  <a:cubicBezTo>
                    <a:pt x="392" y="3088"/>
                    <a:pt x="435" y="2914"/>
                    <a:pt x="522" y="2784"/>
                  </a:cubicBezTo>
                  <a:cubicBezTo>
                    <a:pt x="609" y="2653"/>
                    <a:pt x="696" y="2523"/>
                    <a:pt x="827" y="2436"/>
                  </a:cubicBezTo>
                  <a:cubicBezTo>
                    <a:pt x="913" y="2349"/>
                    <a:pt x="1044" y="2305"/>
                    <a:pt x="1174" y="2218"/>
                  </a:cubicBezTo>
                  <a:close/>
                  <a:moveTo>
                    <a:pt x="1435" y="0"/>
                  </a:moveTo>
                  <a:cubicBezTo>
                    <a:pt x="1305" y="0"/>
                    <a:pt x="1174" y="0"/>
                    <a:pt x="1044" y="44"/>
                  </a:cubicBezTo>
                  <a:cubicBezTo>
                    <a:pt x="870" y="87"/>
                    <a:pt x="740" y="131"/>
                    <a:pt x="609" y="261"/>
                  </a:cubicBezTo>
                  <a:cubicBezTo>
                    <a:pt x="479" y="348"/>
                    <a:pt x="348" y="435"/>
                    <a:pt x="305" y="609"/>
                  </a:cubicBezTo>
                  <a:cubicBezTo>
                    <a:pt x="218" y="740"/>
                    <a:pt x="174" y="914"/>
                    <a:pt x="174" y="1131"/>
                  </a:cubicBezTo>
                  <a:cubicBezTo>
                    <a:pt x="174" y="1348"/>
                    <a:pt x="218" y="1566"/>
                    <a:pt x="348" y="1740"/>
                  </a:cubicBezTo>
                  <a:cubicBezTo>
                    <a:pt x="479" y="1870"/>
                    <a:pt x="653" y="2001"/>
                    <a:pt x="870" y="2131"/>
                  </a:cubicBezTo>
                  <a:cubicBezTo>
                    <a:pt x="609" y="2262"/>
                    <a:pt x="392" y="2392"/>
                    <a:pt x="218" y="2566"/>
                  </a:cubicBezTo>
                  <a:cubicBezTo>
                    <a:pt x="44" y="2784"/>
                    <a:pt x="0" y="3001"/>
                    <a:pt x="0" y="3262"/>
                  </a:cubicBezTo>
                  <a:cubicBezTo>
                    <a:pt x="0" y="3523"/>
                    <a:pt x="44" y="3741"/>
                    <a:pt x="174" y="3915"/>
                  </a:cubicBezTo>
                  <a:cubicBezTo>
                    <a:pt x="261" y="4089"/>
                    <a:pt x="435" y="4263"/>
                    <a:pt x="653" y="4350"/>
                  </a:cubicBezTo>
                  <a:cubicBezTo>
                    <a:pt x="870" y="4480"/>
                    <a:pt x="1131" y="4523"/>
                    <a:pt x="1435" y="4523"/>
                  </a:cubicBezTo>
                  <a:cubicBezTo>
                    <a:pt x="1696" y="4523"/>
                    <a:pt x="1957" y="4480"/>
                    <a:pt x="2175" y="4350"/>
                  </a:cubicBezTo>
                  <a:cubicBezTo>
                    <a:pt x="2392" y="4263"/>
                    <a:pt x="2566" y="4089"/>
                    <a:pt x="2697" y="3915"/>
                  </a:cubicBezTo>
                  <a:cubicBezTo>
                    <a:pt x="2827" y="3741"/>
                    <a:pt x="2914" y="3523"/>
                    <a:pt x="2914" y="3262"/>
                  </a:cubicBezTo>
                  <a:cubicBezTo>
                    <a:pt x="2914" y="3001"/>
                    <a:pt x="2784" y="2740"/>
                    <a:pt x="2610" y="2566"/>
                  </a:cubicBezTo>
                  <a:cubicBezTo>
                    <a:pt x="2436" y="2349"/>
                    <a:pt x="2218" y="2218"/>
                    <a:pt x="1914" y="2088"/>
                  </a:cubicBezTo>
                  <a:cubicBezTo>
                    <a:pt x="2175" y="1957"/>
                    <a:pt x="2392" y="1827"/>
                    <a:pt x="2523" y="1653"/>
                  </a:cubicBezTo>
                  <a:cubicBezTo>
                    <a:pt x="2653" y="1479"/>
                    <a:pt x="2697" y="1305"/>
                    <a:pt x="2697" y="1088"/>
                  </a:cubicBezTo>
                  <a:cubicBezTo>
                    <a:pt x="2697" y="914"/>
                    <a:pt x="2653" y="740"/>
                    <a:pt x="2610" y="566"/>
                  </a:cubicBezTo>
                  <a:cubicBezTo>
                    <a:pt x="2523" y="435"/>
                    <a:pt x="2392" y="305"/>
                    <a:pt x="2305" y="218"/>
                  </a:cubicBezTo>
                  <a:cubicBezTo>
                    <a:pt x="2175" y="131"/>
                    <a:pt x="2044" y="87"/>
                    <a:pt x="1870" y="44"/>
                  </a:cubicBezTo>
                  <a:cubicBezTo>
                    <a:pt x="1740" y="0"/>
                    <a:pt x="1566" y="0"/>
                    <a:pt x="1435" y="0"/>
                  </a:cubicBezTo>
                  <a:close/>
                </a:path>
              </a:pathLst>
            </a:custGeom>
            <a:solidFill>
              <a:srgbClr val="FFFB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6"/>
            <p:cNvSpPr/>
            <p:nvPr/>
          </p:nvSpPr>
          <p:spPr>
            <a:xfrm>
              <a:off x="5093575" y="2507375"/>
              <a:ext cx="70700" cy="113100"/>
            </a:xfrm>
            <a:custGeom>
              <a:avLst/>
              <a:gdLst/>
              <a:ahLst/>
              <a:cxnLst/>
              <a:rect l="l" t="t" r="r" b="b"/>
              <a:pathLst>
                <a:path w="2828" h="4524" extrusionOk="0">
                  <a:moveTo>
                    <a:pt x="1392" y="305"/>
                  </a:moveTo>
                  <a:cubicBezTo>
                    <a:pt x="1609" y="305"/>
                    <a:pt x="1783" y="392"/>
                    <a:pt x="1957" y="522"/>
                  </a:cubicBezTo>
                  <a:cubicBezTo>
                    <a:pt x="1990" y="555"/>
                    <a:pt x="2021" y="594"/>
                    <a:pt x="2049" y="638"/>
                  </a:cubicBezTo>
                  <a:lnTo>
                    <a:pt x="2049" y="638"/>
                  </a:lnTo>
                  <a:lnTo>
                    <a:pt x="601" y="3454"/>
                  </a:lnTo>
                  <a:lnTo>
                    <a:pt x="601" y="3454"/>
                  </a:lnTo>
                  <a:cubicBezTo>
                    <a:pt x="570" y="3349"/>
                    <a:pt x="546" y="3232"/>
                    <a:pt x="522" y="3088"/>
                  </a:cubicBezTo>
                  <a:cubicBezTo>
                    <a:pt x="478" y="2871"/>
                    <a:pt x="478" y="2566"/>
                    <a:pt x="478" y="2262"/>
                  </a:cubicBezTo>
                  <a:cubicBezTo>
                    <a:pt x="478" y="1566"/>
                    <a:pt x="565" y="1088"/>
                    <a:pt x="739" y="783"/>
                  </a:cubicBezTo>
                  <a:cubicBezTo>
                    <a:pt x="913" y="479"/>
                    <a:pt x="1131" y="348"/>
                    <a:pt x="1435" y="348"/>
                  </a:cubicBezTo>
                  <a:lnTo>
                    <a:pt x="1392" y="305"/>
                  </a:lnTo>
                  <a:close/>
                  <a:moveTo>
                    <a:pt x="2195" y="960"/>
                  </a:moveTo>
                  <a:lnTo>
                    <a:pt x="2195" y="960"/>
                  </a:lnTo>
                  <a:cubicBezTo>
                    <a:pt x="2218" y="1026"/>
                    <a:pt x="2240" y="1098"/>
                    <a:pt x="2262" y="1175"/>
                  </a:cubicBezTo>
                  <a:cubicBezTo>
                    <a:pt x="2305" y="1435"/>
                    <a:pt x="2349" y="1783"/>
                    <a:pt x="2349" y="2262"/>
                  </a:cubicBezTo>
                  <a:cubicBezTo>
                    <a:pt x="2349" y="2697"/>
                    <a:pt x="2305" y="3045"/>
                    <a:pt x="2262" y="3349"/>
                  </a:cubicBezTo>
                  <a:cubicBezTo>
                    <a:pt x="2175" y="3610"/>
                    <a:pt x="2044" y="3828"/>
                    <a:pt x="1914" y="3958"/>
                  </a:cubicBezTo>
                  <a:cubicBezTo>
                    <a:pt x="1783" y="4089"/>
                    <a:pt x="1609" y="4176"/>
                    <a:pt x="1392" y="4176"/>
                  </a:cubicBezTo>
                  <a:cubicBezTo>
                    <a:pt x="1261" y="4176"/>
                    <a:pt x="1131" y="4132"/>
                    <a:pt x="1000" y="4045"/>
                  </a:cubicBezTo>
                  <a:cubicBezTo>
                    <a:pt x="910" y="3985"/>
                    <a:pt x="841" y="3925"/>
                    <a:pt x="778" y="3836"/>
                  </a:cubicBezTo>
                  <a:lnTo>
                    <a:pt x="778" y="3836"/>
                  </a:lnTo>
                  <a:lnTo>
                    <a:pt x="2195" y="960"/>
                  </a:lnTo>
                  <a:close/>
                  <a:moveTo>
                    <a:pt x="1435" y="0"/>
                  </a:moveTo>
                  <a:cubicBezTo>
                    <a:pt x="957" y="0"/>
                    <a:pt x="609" y="174"/>
                    <a:pt x="391" y="566"/>
                  </a:cubicBezTo>
                  <a:cubicBezTo>
                    <a:pt x="130" y="957"/>
                    <a:pt x="0" y="1522"/>
                    <a:pt x="0" y="2262"/>
                  </a:cubicBezTo>
                  <a:cubicBezTo>
                    <a:pt x="0" y="2958"/>
                    <a:pt x="130" y="3523"/>
                    <a:pt x="391" y="3915"/>
                  </a:cubicBezTo>
                  <a:cubicBezTo>
                    <a:pt x="609" y="4306"/>
                    <a:pt x="957" y="4523"/>
                    <a:pt x="1435" y="4523"/>
                  </a:cubicBezTo>
                  <a:cubicBezTo>
                    <a:pt x="1870" y="4523"/>
                    <a:pt x="2218" y="4306"/>
                    <a:pt x="2436" y="3915"/>
                  </a:cubicBezTo>
                  <a:cubicBezTo>
                    <a:pt x="2697" y="3523"/>
                    <a:pt x="2827" y="2958"/>
                    <a:pt x="2827" y="2262"/>
                  </a:cubicBezTo>
                  <a:cubicBezTo>
                    <a:pt x="2827" y="1522"/>
                    <a:pt x="2697" y="957"/>
                    <a:pt x="2436" y="566"/>
                  </a:cubicBezTo>
                  <a:cubicBezTo>
                    <a:pt x="2218" y="174"/>
                    <a:pt x="1870" y="0"/>
                    <a:pt x="1435" y="0"/>
                  </a:cubicBezTo>
                  <a:close/>
                </a:path>
              </a:pathLst>
            </a:custGeom>
            <a:solidFill>
              <a:srgbClr val="FFFB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6"/>
            <p:cNvSpPr/>
            <p:nvPr/>
          </p:nvSpPr>
          <p:spPr>
            <a:xfrm>
              <a:off x="5181625" y="2508450"/>
              <a:ext cx="87025" cy="109850"/>
            </a:xfrm>
            <a:custGeom>
              <a:avLst/>
              <a:gdLst/>
              <a:ahLst/>
              <a:cxnLst/>
              <a:rect l="l" t="t" r="r" b="b"/>
              <a:pathLst>
                <a:path w="3481" h="4394" extrusionOk="0">
                  <a:moveTo>
                    <a:pt x="1741" y="392"/>
                  </a:moveTo>
                  <a:lnTo>
                    <a:pt x="2524" y="2871"/>
                  </a:lnTo>
                  <a:lnTo>
                    <a:pt x="914" y="2871"/>
                  </a:lnTo>
                  <a:lnTo>
                    <a:pt x="1741" y="392"/>
                  </a:lnTo>
                  <a:close/>
                  <a:moveTo>
                    <a:pt x="1480" y="1"/>
                  </a:moveTo>
                  <a:lnTo>
                    <a:pt x="1" y="4394"/>
                  </a:lnTo>
                  <a:lnTo>
                    <a:pt x="392" y="4394"/>
                  </a:lnTo>
                  <a:lnTo>
                    <a:pt x="784" y="3219"/>
                  </a:lnTo>
                  <a:lnTo>
                    <a:pt x="2654" y="3219"/>
                  </a:lnTo>
                  <a:lnTo>
                    <a:pt x="3045" y="4394"/>
                  </a:lnTo>
                  <a:lnTo>
                    <a:pt x="3480" y="4394"/>
                  </a:lnTo>
                  <a:lnTo>
                    <a:pt x="2002" y="1"/>
                  </a:lnTo>
                  <a:close/>
                </a:path>
              </a:pathLst>
            </a:custGeom>
            <a:solidFill>
              <a:srgbClr val="FFFB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6"/>
            <p:cNvSpPr/>
            <p:nvPr/>
          </p:nvSpPr>
          <p:spPr>
            <a:xfrm>
              <a:off x="5290375" y="2508450"/>
              <a:ext cx="67425" cy="109850"/>
            </a:xfrm>
            <a:custGeom>
              <a:avLst/>
              <a:gdLst/>
              <a:ahLst/>
              <a:cxnLst/>
              <a:rect l="l" t="t" r="r" b="b"/>
              <a:pathLst>
                <a:path w="2697" h="4394" extrusionOk="0">
                  <a:moveTo>
                    <a:pt x="1175" y="349"/>
                  </a:moveTo>
                  <a:cubicBezTo>
                    <a:pt x="1436" y="349"/>
                    <a:pt x="1653" y="392"/>
                    <a:pt x="1827" y="523"/>
                  </a:cubicBezTo>
                  <a:cubicBezTo>
                    <a:pt x="1997" y="650"/>
                    <a:pt x="2084" y="819"/>
                    <a:pt x="2088" y="1110"/>
                  </a:cubicBezTo>
                  <a:lnTo>
                    <a:pt x="2088" y="1110"/>
                  </a:lnTo>
                  <a:cubicBezTo>
                    <a:pt x="2084" y="1403"/>
                    <a:pt x="1998" y="1612"/>
                    <a:pt x="1870" y="1697"/>
                  </a:cubicBezTo>
                  <a:cubicBezTo>
                    <a:pt x="1696" y="1827"/>
                    <a:pt x="1523" y="1914"/>
                    <a:pt x="1218" y="1914"/>
                  </a:cubicBezTo>
                  <a:lnTo>
                    <a:pt x="392" y="1914"/>
                  </a:lnTo>
                  <a:lnTo>
                    <a:pt x="392" y="349"/>
                  </a:lnTo>
                  <a:close/>
                  <a:moveTo>
                    <a:pt x="1262" y="2306"/>
                  </a:moveTo>
                  <a:cubicBezTo>
                    <a:pt x="1436" y="2306"/>
                    <a:pt x="1609" y="2306"/>
                    <a:pt x="1740" y="2349"/>
                  </a:cubicBezTo>
                  <a:cubicBezTo>
                    <a:pt x="1914" y="2436"/>
                    <a:pt x="2044" y="2523"/>
                    <a:pt x="2131" y="2654"/>
                  </a:cubicBezTo>
                  <a:cubicBezTo>
                    <a:pt x="2218" y="2784"/>
                    <a:pt x="2262" y="2958"/>
                    <a:pt x="2262" y="3176"/>
                  </a:cubicBezTo>
                  <a:lnTo>
                    <a:pt x="2262" y="3219"/>
                  </a:lnTo>
                  <a:cubicBezTo>
                    <a:pt x="2262" y="3393"/>
                    <a:pt x="2218" y="3524"/>
                    <a:pt x="2175" y="3611"/>
                  </a:cubicBezTo>
                  <a:cubicBezTo>
                    <a:pt x="2088" y="3741"/>
                    <a:pt x="2001" y="3828"/>
                    <a:pt x="1914" y="3872"/>
                  </a:cubicBezTo>
                  <a:cubicBezTo>
                    <a:pt x="1827" y="3959"/>
                    <a:pt x="1696" y="4002"/>
                    <a:pt x="1566" y="4002"/>
                  </a:cubicBezTo>
                  <a:cubicBezTo>
                    <a:pt x="1479" y="4046"/>
                    <a:pt x="1349" y="4046"/>
                    <a:pt x="1262" y="4046"/>
                  </a:cubicBezTo>
                  <a:lnTo>
                    <a:pt x="392" y="4046"/>
                  </a:lnTo>
                  <a:lnTo>
                    <a:pt x="392" y="2306"/>
                  </a:lnTo>
                  <a:close/>
                  <a:moveTo>
                    <a:pt x="0" y="1"/>
                  </a:moveTo>
                  <a:lnTo>
                    <a:pt x="0" y="4394"/>
                  </a:lnTo>
                  <a:lnTo>
                    <a:pt x="1088" y="4394"/>
                  </a:lnTo>
                  <a:cubicBezTo>
                    <a:pt x="1305" y="4394"/>
                    <a:pt x="1479" y="4394"/>
                    <a:pt x="1653" y="4350"/>
                  </a:cubicBezTo>
                  <a:cubicBezTo>
                    <a:pt x="1870" y="4307"/>
                    <a:pt x="2044" y="4220"/>
                    <a:pt x="2175" y="4133"/>
                  </a:cubicBezTo>
                  <a:cubicBezTo>
                    <a:pt x="2349" y="4046"/>
                    <a:pt x="2479" y="3915"/>
                    <a:pt x="2566" y="3741"/>
                  </a:cubicBezTo>
                  <a:cubicBezTo>
                    <a:pt x="2653" y="3611"/>
                    <a:pt x="2697" y="3393"/>
                    <a:pt x="2697" y="3176"/>
                  </a:cubicBezTo>
                  <a:cubicBezTo>
                    <a:pt x="2697" y="2915"/>
                    <a:pt x="2653" y="2697"/>
                    <a:pt x="2566" y="2567"/>
                  </a:cubicBezTo>
                  <a:cubicBezTo>
                    <a:pt x="2436" y="2393"/>
                    <a:pt x="2305" y="2306"/>
                    <a:pt x="2175" y="2219"/>
                  </a:cubicBezTo>
                  <a:cubicBezTo>
                    <a:pt x="2001" y="2132"/>
                    <a:pt x="1870" y="2088"/>
                    <a:pt x="1696" y="2088"/>
                  </a:cubicBezTo>
                  <a:cubicBezTo>
                    <a:pt x="1827" y="2045"/>
                    <a:pt x="1957" y="2001"/>
                    <a:pt x="2088" y="1914"/>
                  </a:cubicBezTo>
                  <a:cubicBezTo>
                    <a:pt x="2218" y="1827"/>
                    <a:pt x="2305" y="1740"/>
                    <a:pt x="2392" y="1610"/>
                  </a:cubicBezTo>
                  <a:cubicBezTo>
                    <a:pt x="2479" y="1479"/>
                    <a:pt x="2523" y="1305"/>
                    <a:pt x="2523" y="1088"/>
                  </a:cubicBezTo>
                  <a:cubicBezTo>
                    <a:pt x="2523" y="871"/>
                    <a:pt x="2479" y="697"/>
                    <a:pt x="2392" y="566"/>
                  </a:cubicBezTo>
                  <a:cubicBezTo>
                    <a:pt x="2305" y="436"/>
                    <a:pt x="2175" y="305"/>
                    <a:pt x="2044" y="218"/>
                  </a:cubicBezTo>
                  <a:cubicBezTo>
                    <a:pt x="1870" y="131"/>
                    <a:pt x="1696" y="88"/>
                    <a:pt x="1523" y="44"/>
                  </a:cubicBezTo>
                  <a:cubicBezTo>
                    <a:pt x="1349" y="1"/>
                    <a:pt x="1175" y="1"/>
                    <a:pt x="1001" y="1"/>
                  </a:cubicBezTo>
                  <a:close/>
                </a:path>
              </a:pathLst>
            </a:custGeom>
            <a:solidFill>
              <a:srgbClr val="FFFB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16"/>
            <p:cNvSpPr/>
            <p:nvPr/>
          </p:nvSpPr>
          <p:spPr>
            <a:xfrm>
              <a:off x="5381700" y="2507375"/>
              <a:ext cx="70700" cy="110925"/>
            </a:xfrm>
            <a:custGeom>
              <a:avLst/>
              <a:gdLst/>
              <a:ahLst/>
              <a:cxnLst/>
              <a:rect l="l" t="t" r="r" b="b"/>
              <a:pathLst>
                <a:path w="2828" h="4437" extrusionOk="0">
                  <a:moveTo>
                    <a:pt x="1349" y="0"/>
                  </a:moveTo>
                  <a:lnTo>
                    <a:pt x="1" y="3045"/>
                  </a:lnTo>
                  <a:lnTo>
                    <a:pt x="1" y="3349"/>
                  </a:lnTo>
                  <a:lnTo>
                    <a:pt x="1871" y="3349"/>
                  </a:lnTo>
                  <a:lnTo>
                    <a:pt x="1871" y="4437"/>
                  </a:lnTo>
                  <a:lnTo>
                    <a:pt x="2219" y="4437"/>
                  </a:lnTo>
                  <a:lnTo>
                    <a:pt x="2219" y="3349"/>
                  </a:lnTo>
                  <a:lnTo>
                    <a:pt x="2828" y="3349"/>
                  </a:lnTo>
                  <a:lnTo>
                    <a:pt x="2828" y="3001"/>
                  </a:lnTo>
                  <a:lnTo>
                    <a:pt x="2219" y="3001"/>
                  </a:lnTo>
                  <a:lnTo>
                    <a:pt x="2219" y="1696"/>
                  </a:lnTo>
                  <a:lnTo>
                    <a:pt x="1914" y="1696"/>
                  </a:lnTo>
                  <a:lnTo>
                    <a:pt x="1874" y="3001"/>
                  </a:lnTo>
                  <a:lnTo>
                    <a:pt x="436" y="3001"/>
                  </a:lnTo>
                  <a:lnTo>
                    <a:pt x="1653" y="131"/>
                  </a:lnTo>
                  <a:lnTo>
                    <a:pt x="1349" y="0"/>
                  </a:lnTo>
                  <a:close/>
                </a:path>
              </a:pathLst>
            </a:custGeom>
            <a:solidFill>
              <a:srgbClr val="FFFB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6"/>
            <p:cNvSpPr/>
            <p:nvPr/>
          </p:nvSpPr>
          <p:spPr>
            <a:xfrm>
              <a:off x="5469775" y="2508450"/>
              <a:ext cx="87025" cy="109850"/>
            </a:xfrm>
            <a:custGeom>
              <a:avLst/>
              <a:gdLst/>
              <a:ahLst/>
              <a:cxnLst/>
              <a:rect l="l" t="t" r="r" b="b"/>
              <a:pathLst>
                <a:path w="3481" h="4394" extrusionOk="0">
                  <a:moveTo>
                    <a:pt x="1740" y="392"/>
                  </a:moveTo>
                  <a:lnTo>
                    <a:pt x="2523" y="2871"/>
                  </a:lnTo>
                  <a:lnTo>
                    <a:pt x="914" y="2871"/>
                  </a:lnTo>
                  <a:lnTo>
                    <a:pt x="1740" y="392"/>
                  </a:lnTo>
                  <a:close/>
                  <a:moveTo>
                    <a:pt x="1479" y="1"/>
                  </a:moveTo>
                  <a:lnTo>
                    <a:pt x="1" y="4394"/>
                  </a:lnTo>
                  <a:lnTo>
                    <a:pt x="392" y="4394"/>
                  </a:lnTo>
                  <a:lnTo>
                    <a:pt x="783" y="3219"/>
                  </a:lnTo>
                  <a:lnTo>
                    <a:pt x="2654" y="3219"/>
                  </a:lnTo>
                  <a:lnTo>
                    <a:pt x="3045" y="4394"/>
                  </a:lnTo>
                  <a:lnTo>
                    <a:pt x="3480" y="4394"/>
                  </a:lnTo>
                  <a:lnTo>
                    <a:pt x="2001" y="1"/>
                  </a:lnTo>
                  <a:close/>
                </a:path>
              </a:pathLst>
            </a:custGeom>
            <a:solidFill>
              <a:srgbClr val="FFFB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6"/>
            <p:cNvSpPr/>
            <p:nvPr/>
          </p:nvSpPr>
          <p:spPr>
            <a:xfrm>
              <a:off x="6316800" y="2508450"/>
              <a:ext cx="77225" cy="109850"/>
            </a:xfrm>
            <a:custGeom>
              <a:avLst/>
              <a:gdLst/>
              <a:ahLst/>
              <a:cxnLst/>
              <a:rect l="l" t="t" r="r" b="b"/>
              <a:pathLst>
                <a:path w="3089" h="4394" extrusionOk="0">
                  <a:moveTo>
                    <a:pt x="2175" y="1479"/>
                  </a:moveTo>
                  <a:lnTo>
                    <a:pt x="1958" y="2915"/>
                  </a:lnTo>
                  <a:lnTo>
                    <a:pt x="958" y="2915"/>
                  </a:lnTo>
                  <a:lnTo>
                    <a:pt x="1131" y="1479"/>
                  </a:lnTo>
                  <a:close/>
                  <a:moveTo>
                    <a:pt x="1001" y="1"/>
                  </a:moveTo>
                  <a:lnTo>
                    <a:pt x="827" y="1132"/>
                  </a:lnTo>
                  <a:lnTo>
                    <a:pt x="218" y="1132"/>
                  </a:lnTo>
                  <a:lnTo>
                    <a:pt x="218" y="1479"/>
                  </a:lnTo>
                  <a:lnTo>
                    <a:pt x="784" y="1479"/>
                  </a:lnTo>
                  <a:lnTo>
                    <a:pt x="610" y="2915"/>
                  </a:lnTo>
                  <a:lnTo>
                    <a:pt x="1" y="2915"/>
                  </a:lnTo>
                  <a:lnTo>
                    <a:pt x="1" y="3263"/>
                  </a:lnTo>
                  <a:lnTo>
                    <a:pt x="566" y="3263"/>
                  </a:lnTo>
                  <a:lnTo>
                    <a:pt x="392" y="4394"/>
                  </a:lnTo>
                  <a:lnTo>
                    <a:pt x="740" y="4394"/>
                  </a:lnTo>
                  <a:lnTo>
                    <a:pt x="871" y="3263"/>
                  </a:lnTo>
                  <a:lnTo>
                    <a:pt x="1914" y="3263"/>
                  </a:lnTo>
                  <a:lnTo>
                    <a:pt x="1784" y="4394"/>
                  </a:lnTo>
                  <a:lnTo>
                    <a:pt x="2132" y="4394"/>
                  </a:lnTo>
                  <a:lnTo>
                    <a:pt x="2262" y="3263"/>
                  </a:lnTo>
                  <a:lnTo>
                    <a:pt x="2871" y="3263"/>
                  </a:lnTo>
                  <a:lnTo>
                    <a:pt x="2871" y="2915"/>
                  </a:lnTo>
                  <a:lnTo>
                    <a:pt x="2306" y="2915"/>
                  </a:lnTo>
                  <a:lnTo>
                    <a:pt x="2523" y="1479"/>
                  </a:lnTo>
                  <a:lnTo>
                    <a:pt x="3089" y="1479"/>
                  </a:lnTo>
                  <a:lnTo>
                    <a:pt x="3089" y="1132"/>
                  </a:lnTo>
                  <a:lnTo>
                    <a:pt x="2567" y="1132"/>
                  </a:lnTo>
                  <a:lnTo>
                    <a:pt x="2697" y="1"/>
                  </a:lnTo>
                  <a:lnTo>
                    <a:pt x="2349" y="1"/>
                  </a:lnTo>
                  <a:lnTo>
                    <a:pt x="2219" y="1132"/>
                  </a:lnTo>
                  <a:lnTo>
                    <a:pt x="1175" y="1132"/>
                  </a:lnTo>
                  <a:lnTo>
                    <a:pt x="1349" y="1"/>
                  </a:lnTo>
                  <a:close/>
                </a:path>
              </a:pathLst>
            </a:custGeom>
            <a:solidFill>
              <a:srgbClr val="FFFB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6"/>
            <p:cNvSpPr/>
            <p:nvPr/>
          </p:nvSpPr>
          <p:spPr>
            <a:xfrm>
              <a:off x="6413575" y="2506275"/>
              <a:ext cx="69625" cy="114200"/>
            </a:xfrm>
            <a:custGeom>
              <a:avLst/>
              <a:gdLst/>
              <a:ahLst/>
              <a:cxnLst/>
              <a:rect l="l" t="t" r="r" b="b"/>
              <a:pathLst>
                <a:path w="2785" h="4568" extrusionOk="0">
                  <a:moveTo>
                    <a:pt x="1305" y="1"/>
                  </a:moveTo>
                  <a:cubicBezTo>
                    <a:pt x="1131" y="1"/>
                    <a:pt x="914" y="44"/>
                    <a:pt x="740" y="131"/>
                  </a:cubicBezTo>
                  <a:cubicBezTo>
                    <a:pt x="522" y="218"/>
                    <a:pt x="348" y="349"/>
                    <a:pt x="131" y="479"/>
                  </a:cubicBezTo>
                  <a:lnTo>
                    <a:pt x="392" y="784"/>
                  </a:lnTo>
                  <a:cubicBezTo>
                    <a:pt x="522" y="610"/>
                    <a:pt x="696" y="523"/>
                    <a:pt x="827" y="436"/>
                  </a:cubicBezTo>
                  <a:cubicBezTo>
                    <a:pt x="957" y="392"/>
                    <a:pt x="1131" y="349"/>
                    <a:pt x="1305" y="349"/>
                  </a:cubicBezTo>
                  <a:cubicBezTo>
                    <a:pt x="1566" y="349"/>
                    <a:pt x="1784" y="436"/>
                    <a:pt x="1958" y="566"/>
                  </a:cubicBezTo>
                  <a:cubicBezTo>
                    <a:pt x="2132" y="697"/>
                    <a:pt x="2219" y="914"/>
                    <a:pt x="2219" y="1175"/>
                  </a:cubicBezTo>
                  <a:cubicBezTo>
                    <a:pt x="2219" y="1349"/>
                    <a:pt x="2175" y="1523"/>
                    <a:pt x="2088" y="1653"/>
                  </a:cubicBezTo>
                  <a:cubicBezTo>
                    <a:pt x="2001" y="1740"/>
                    <a:pt x="1871" y="1827"/>
                    <a:pt x="1740" y="1914"/>
                  </a:cubicBezTo>
                  <a:cubicBezTo>
                    <a:pt x="1610" y="1958"/>
                    <a:pt x="1479" y="2001"/>
                    <a:pt x="1349" y="2001"/>
                  </a:cubicBezTo>
                  <a:lnTo>
                    <a:pt x="1088" y="2001"/>
                  </a:lnTo>
                  <a:lnTo>
                    <a:pt x="1044" y="2349"/>
                  </a:lnTo>
                  <a:lnTo>
                    <a:pt x="1392" y="2349"/>
                  </a:lnTo>
                  <a:cubicBezTo>
                    <a:pt x="1566" y="2349"/>
                    <a:pt x="1740" y="2349"/>
                    <a:pt x="1871" y="2436"/>
                  </a:cubicBezTo>
                  <a:cubicBezTo>
                    <a:pt x="2001" y="2480"/>
                    <a:pt x="2132" y="2567"/>
                    <a:pt x="2219" y="2697"/>
                  </a:cubicBezTo>
                  <a:cubicBezTo>
                    <a:pt x="2306" y="2828"/>
                    <a:pt x="2349" y="3002"/>
                    <a:pt x="2349" y="3219"/>
                  </a:cubicBezTo>
                  <a:cubicBezTo>
                    <a:pt x="2349" y="3524"/>
                    <a:pt x="2262" y="3785"/>
                    <a:pt x="2088" y="3959"/>
                  </a:cubicBezTo>
                  <a:cubicBezTo>
                    <a:pt x="1871" y="4133"/>
                    <a:pt x="1653" y="4220"/>
                    <a:pt x="1305" y="4220"/>
                  </a:cubicBezTo>
                  <a:cubicBezTo>
                    <a:pt x="1131" y="4220"/>
                    <a:pt x="957" y="4176"/>
                    <a:pt x="740" y="4089"/>
                  </a:cubicBezTo>
                  <a:cubicBezTo>
                    <a:pt x="566" y="4002"/>
                    <a:pt x="435" y="3915"/>
                    <a:pt x="305" y="3741"/>
                  </a:cubicBezTo>
                  <a:lnTo>
                    <a:pt x="1" y="4002"/>
                  </a:lnTo>
                  <a:cubicBezTo>
                    <a:pt x="175" y="4176"/>
                    <a:pt x="348" y="4350"/>
                    <a:pt x="609" y="4437"/>
                  </a:cubicBezTo>
                  <a:cubicBezTo>
                    <a:pt x="827" y="4524"/>
                    <a:pt x="1088" y="4567"/>
                    <a:pt x="1305" y="4567"/>
                  </a:cubicBezTo>
                  <a:cubicBezTo>
                    <a:pt x="1566" y="4567"/>
                    <a:pt x="1827" y="4481"/>
                    <a:pt x="2045" y="4394"/>
                  </a:cubicBezTo>
                  <a:cubicBezTo>
                    <a:pt x="2262" y="4263"/>
                    <a:pt x="2436" y="4089"/>
                    <a:pt x="2567" y="3915"/>
                  </a:cubicBezTo>
                  <a:cubicBezTo>
                    <a:pt x="2697" y="3698"/>
                    <a:pt x="2784" y="3480"/>
                    <a:pt x="2784" y="3219"/>
                  </a:cubicBezTo>
                  <a:cubicBezTo>
                    <a:pt x="2784" y="3002"/>
                    <a:pt x="2697" y="2784"/>
                    <a:pt x="2610" y="2654"/>
                  </a:cubicBezTo>
                  <a:cubicBezTo>
                    <a:pt x="2523" y="2480"/>
                    <a:pt x="2393" y="2349"/>
                    <a:pt x="2262" y="2262"/>
                  </a:cubicBezTo>
                  <a:cubicBezTo>
                    <a:pt x="2088" y="2175"/>
                    <a:pt x="1958" y="2132"/>
                    <a:pt x="1784" y="2132"/>
                  </a:cubicBezTo>
                  <a:cubicBezTo>
                    <a:pt x="1914" y="2132"/>
                    <a:pt x="2045" y="2045"/>
                    <a:pt x="2175" y="1958"/>
                  </a:cubicBezTo>
                  <a:cubicBezTo>
                    <a:pt x="2306" y="1871"/>
                    <a:pt x="2436" y="1740"/>
                    <a:pt x="2523" y="1610"/>
                  </a:cubicBezTo>
                  <a:cubicBezTo>
                    <a:pt x="2610" y="1436"/>
                    <a:pt x="2610" y="1306"/>
                    <a:pt x="2610" y="1132"/>
                  </a:cubicBezTo>
                  <a:cubicBezTo>
                    <a:pt x="2610" y="914"/>
                    <a:pt x="2567" y="740"/>
                    <a:pt x="2480" y="566"/>
                  </a:cubicBezTo>
                  <a:cubicBezTo>
                    <a:pt x="2349" y="392"/>
                    <a:pt x="2219" y="262"/>
                    <a:pt x="2001" y="175"/>
                  </a:cubicBezTo>
                  <a:cubicBezTo>
                    <a:pt x="1827" y="88"/>
                    <a:pt x="1566" y="44"/>
                    <a:pt x="1305" y="44"/>
                  </a:cubicBezTo>
                  <a:lnTo>
                    <a:pt x="1305" y="1"/>
                  </a:lnTo>
                  <a:close/>
                </a:path>
              </a:pathLst>
            </a:custGeom>
            <a:solidFill>
              <a:srgbClr val="FFFB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6"/>
            <p:cNvSpPr/>
            <p:nvPr/>
          </p:nvSpPr>
          <p:spPr>
            <a:xfrm>
              <a:off x="6513600" y="2507375"/>
              <a:ext cx="68525" cy="113100"/>
            </a:xfrm>
            <a:custGeom>
              <a:avLst/>
              <a:gdLst/>
              <a:ahLst/>
              <a:cxnLst/>
              <a:rect l="l" t="t" r="r" b="b"/>
              <a:pathLst>
                <a:path w="2741" h="4524" extrusionOk="0">
                  <a:moveTo>
                    <a:pt x="1480" y="1957"/>
                  </a:moveTo>
                  <a:cubicBezTo>
                    <a:pt x="1654" y="1957"/>
                    <a:pt x="1784" y="2001"/>
                    <a:pt x="1915" y="2044"/>
                  </a:cubicBezTo>
                  <a:cubicBezTo>
                    <a:pt x="2045" y="2131"/>
                    <a:pt x="2176" y="2218"/>
                    <a:pt x="2219" y="2349"/>
                  </a:cubicBezTo>
                  <a:cubicBezTo>
                    <a:pt x="2306" y="2523"/>
                    <a:pt x="2350" y="2697"/>
                    <a:pt x="2350" y="2958"/>
                  </a:cubicBezTo>
                  <a:cubicBezTo>
                    <a:pt x="2350" y="3349"/>
                    <a:pt x="2263" y="3654"/>
                    <a:pt x="2089" y="3828"/>
                  </a:cubicBezTo>
                  <a:cubicBezTo>
                    <a:pt x="1958" y="4045"/>
                    <a:pt x="1741" y="4176"/>
                    <a:pt x="1436" y="4176"/>
                  </a:cubicBezTo>
                  <a:cubicBezTo>
                    <a:pt x="1045" y="4176"/>
                    <a:pt x="827" y="4045"/>
                    <a:pt x="653" y="3784"/>
                  </a:cubicBezTo>
                  <a:cubicBezTo>
                    <a:pt x="494" y="3546"/>
                    <a:pt x="408" y="3198"/>
                    <a:pt x="394" y="2708"/>
                  </a:cubicBezTo>
                  <a:lnTo>
                    <a:pt x="394" y="2708"/>
                  </a:lnTo>
                  <a:cubicBezTo>
                    <a:pt x="510" y="2517"/>
                    <a:pt x="630" y="2334"/>
                    <a:pt x="784" y="2218"/>
                  </a:cubicBezTo>
                  <a:cubicBezTo>
                    <a:pt x="1001" y="2044"/>
                    <a:pt x="1219" y="1957"/>
                    <a:pt x="1480" y="1957"/>
                  </a:cubicBezTo>
                  <a:close/>
                  <a:moveTo>
                    <a:pt x="1567" y="0"/>
                  </a:moveTo>
                  <a:cubicBezTo>
                    <a:pt x="1262" y="0"/>
                    <a:pt x="958" y="87"/>
                    <a:pt x="740" y="261"/>
                  </a:cubicBezTo>
                  <a:cubicBezTo>
                    <a:pt x="523" y="479"/>
                    <a:pt x="305" y="740"/>
                    <a:pt x="218" y="1088"/>
                  </a:cubicBezTo>
                  <a:cubicBezTo>
                    <a:pt x="88" y="1435"/>
                    <a:pt x="1" y="1870"/>
                    <a:pt x="1" y="2349"/>
                  </a:cubicBezTo>
                  <a:cubicBezTo>
                    <a:pt x="1" y="2697"/>
                    <a:pt x="44" y="3001"/>
                    <a:pt x="88" y="3262"/>
                  </a:cubicBezTo>
                  <a:cubicBezTo>
                    <a:pt x="131" y="3523"/>
                    <a:pt x="218" y="3741"/>
                    <a:pt x="349" y="3958"/>
                  </a:cubicBezTo>
                  <a:cubicBezTo>
                    <a:pt x="436" y="4132"/>
                    <a:pt x="566" y="4263"/>
                    <a:pt x="784" y="4350"/>
                  </a:cubicBezTo>
                  <a:cubicBezTo>
                    <a:pt x="958" y="4480"/>
                    <a:pt x="1175" y="4523"/>
                    <a:pt x="1436" y="4523"/>
                  </a:cubicBezTo>
                  <a:cubicBezTo>
                    <a:pt x="1654" y="4523"/>
                    <a:pt x="1871" y="4437"/>
                    <a:pt x="2089" y="4350"/>
                  </a:cubicBezTo>
                  <a:cubicBezTo>
                    <a:pt x="2263" y="4219"/>
                    <a:pt x="2437" y="4045"/>
                    <a:pt x="2567" y="3828"/>
                  </a:cubicBezTo>
                  <a:cubicBezTo>
                    <a:pt x="2697" y="3567"/>
                    <a:pt x="2741" y="3306"/>
                    <a:pt x="2741" y="2958"/>
                  </a:cubicBezTo>
                  <a:cubicBezTo>
                    <a:pt x="2741" y="2653"/>
                    <a:pt x="2697" y="2392"/>
                    <a:pt x="2567" y="2175"/>
                  </a:cubicBezTo>
                  <a:cubicBezTo>
                    <a:pt x="2480" y="2001"/>
                    <a:pt x="2306" y="1827"/>
                    <a:pt x="2132" y="1740"/>
                  </a:cubicBezTo>
                  <a:cubicBezTo>
                    <a:pt x="1958" y="1653"/>
                    <a:pt x="1741" y="1609"/>
                    <a:pt x="1523" y="1609"/>
                  </a:cubicBezTo>
                  <a:cubicBezTo>
                    <a:pt x="1262" y="1609"/>
                    <a:pt x="1045" y="1653"/>
                    <a:pt x="827" y="1783"/>
                  </a:cubicBezTo>
                  <a:cubicBezTo>
                    <a:pt x="673" y="1899"/>
                    <a:pt x="518" y="2050"/>
                    <a:pt x="394" y="2265"/>
                  </a:cubicBezTo>
                  <a:lnTo>
                    <a:pt x="394" y="2265"/>
                  </a:lnTo>
                  <a:cubicBezTo>
                    <a:pt x="401" y="1889"/>
                    <a:pt x="444" y="1579"/>
                    <a:pt x="523" y="1305"/>
                  </a:cubicBezTo>
                  <a:cubicBezTo>
                    <a:pt x="610" y="1001"/>
                    <a:pt x="740" y="740"/>
                    <a:pt x="914" y="609"/>
                  </a:cubicBezTo>
                  <a:cubicBezTo>
                    <a:pt x="1088" y="435"/>
                    <a:pt x="1306" y="348"/>
                    <a:pt x="1567" y="348"/>
                  </a:cubicBezTo>
                  <a:cubicBezTo>
                    <a:pt x="1697" y="348"/>
                    <a:pt x="1828" y="348"/>
                    <a:pt x="1915" y="392"/>
                  </a:cubicBezTo>
                  <a:cubicBezTo>
                    <a:pt x="2045" y="435"/>
                    <a:pt x="2132" y="479"/>
                    <a:pt x="2263" y="522"/>
                  </a:cubicBezTo>
                  <a:lnTo>
                    <a:pt x="2437" y="218"/>
                  </a:lnTo>
                  <a:cubicBezTo>
                    <a:pt x="2306" y="131"/>
                    <a:pt x="2176" y="87"/>
                    <a:pt x="2045" y="44"/>
                  </a:cubicBezTo>
                  <a:cubicBezTo>
                    <a:pt x="1871" y="0"/>
                    <a:pt x="1741" y="0"/>
                    <a:pt x="1567" y="0"/>
                  </a:cubicBezTo>
                  <a:close/>
                </a:path>
              </a:pathLst>
            </a:custGeom>
            <a:solidFill>
              <a:srgbClr val="FFFB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6"/>
            <p:cNvSpPr/>
            <p:nvPr/>
          </p:nvSpPr>
          <p:spPr>
            <a:xfrm>
              <a:off x="6609300" y="2507375"/>
              <a:ext cx="70700" cy="110925"/>
            </a:xfrm>
            <a:custGeom>
              <a:avLst/>
              <a:gdLst/>
              <a:ahLst/>
              <a:cxnLst/>
              <a:rect l="l" t="t" r="r" b="b"/>
              <a:pathLst>
                <a:path w="2828" h="4437" extrusionOk="0">
                  <a:moveTo>
                    <a:pt x="1305" y="0"/>
                  </a:moveTo>
                  <a:lnTo>
                    <a:pt x="0" y="3045"/>
                  </a:lnTo>
                  <a:lnTo>
                    <a:pt x="0" y="3349"/>
                  </a:lnTo>
                  <a:lnTo>
                    <a:pt x="1827" y="3349"/>
                  </a:lnTo>
                  <a:lnTo>
                    <a:pt x="1827" y="4437"/>
                  </a:lnTo>
                  <a:lnTo>
                    <a:pt x="2218" y="4437"/>
                  </a:lnTo>
                  <a:lnTo>
                    <a:pt x="2218" y="3349"/>
                  </a:lnTo>
                  <a:lnTo>
                    <a:pt x="2827" y="3349"/>
                  </a:lnTo>
                  <a:lnTo>
                    <a:pt x="2827" y="3001"/>
                  </a:lnTo>
                  <a:lnTo>
                    <a:pt x="2218" y="3001"/>
                  </a:lnTo>
                  <a:lnTo>
                    <a:pt x="2218" y="1696"/>
                  </a:lnTo>
                  <a:lnTo>
                    <a:pt x="1871" y="1696"/>
                  </a:lnTo>
                  <a:lnTo>
                    <a:pt x="1830" y="3001"/>
                  </a:lnTo>
                  <a:lnTo>
                    <a:pt x="392" y="3001"/>
                  </a:lnTo>
                  <a:lnTo>
                    <a:pt x="1610" y="131"/>
                  </a:lnTo>
                  <a:lnTo>
                    <a:pt x="1305" y="0"/>
                  </a:lnTo>
                  <a:close/>
                </a:path>
              </a:pathLst>
            </a:custGeom>
            <a:solidFill>
              <a:srgbClr val="FFFB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6"/>
            <p:cNvSpPr/>
            <p:nvPr/>
          </p:nvSpPr>
          <p:spPr>
            <a:xfrm>
              <a:off x="6703900" y="2507375"/>
              <a:ext cx="68525" cy="114175"/>
            </a:xfrm>
            <a:custGeom>
              <a:avLst/>
              <a:gdLst/>
              <a:ahLst/>
              <a:cxnLst/>
              <a:rect l="l" t="t" r="r" b="b"/>
              <a:pathLst>
                <a:path w="2741" h="4567" extrusionOk="0">
                  <a:moveTo>
                    <a:pt x="1392" y="348"/>
                  </a:moveTo>
                  <a:cubicBezTo>
                    <a:pt x="1609" y="348"/>
                    <a:pt x="1783" y="392"/>
                    <a:pt x="1914" y="479"/>
                  </a:cubicBezTo>
                  <a:cubicBezTo>
                    <a:pt x="2044" y="566"/>
                    <a:pt x="2175" y="740"/>
                    <a:pt x="2218" y="957"/>
                  </a:cubicBezTo>
                  <a:cubicBezTo>
                    <a:pt x="2297" y="1155"/>
                    <a:pt x="2341" y="1425"/>
                    <a:pt x="2348" y="1767"/>
                  </a:cubicBezTo>
                  <a:lnTo>
                    <a:pt x="2348" y="1767"/>
                  </a:lnTo>
                  <a:cubicBezTo>
                    <a:pt x="2224" y="1952"/>
                    <a:pt x="2069" y="2107"/>
                    <a:pt x="1914" y="2262"/>
                  </a:cubicBezTo>
                  <a:cubicBezTo>
                    <a:pt x="1740" y="2392"/>
                    <a:pt x="1522" y="2436"/>
                    <a:pt x="1305" y="2436"/>
                  </a:cubicBezTo>
                  <a:cubicBezTo>
                    <a:pt x="1001" y="2436"/>
                    <a:pt x="827" y="2392"/>
                    <a:pt x="653" y="2218"/>
                  </a:cubicBezTo>
                  <a:cubicBezTo>
                    <a:pt x="522" y="2044"/>
                    <a:pt x="435" y="1783"/>
                    <a:pt x="435" y="1435"/>
                  </a:cubicBezTo>
                  <a:cubicBezTo>
                    <a:pt x="435" y="1088"/>
                    <a:pt x="522" y="827"/>
                    <a:pt x="653" y="609"/>
                  </a:cubicBezTo>
                  <a:cubicBezTo>
                    <a:pt x="827" y="435"/>
                    <a:pt x="1044" y="348"/>
                    <a:pt x="1392" y="348"/>
                  </a:cubicBezTo>
                  <a:close/>
                  <a:moveTo>
                    <a:pt x="1392" y="0"/>
                  </a:moveTo>
                  <a:cubicBezTo>
                    <a:pt x="1131" y="0"/>
                    <a:pt x="914" y="44"/>
                    <a:pt x="696" y="131"/>
                  </a:cubicBezTo>
                  <a:cubicBezTo>
                    <a:pt x="479" y="261"/>
                    <a:pt x="305" y="392"/>
                    <a:pt x="174" y="609"/>
                  </a:cubicBezTo>
                  <a:cubicBezTo>
                    <a:pt x="44" y="827"/>
                    <a:pt x="0" y="1088"/>
                    <a:pt x="0" y="1392"/>
                  </a:cubicBezTo>
                  <a:cubicBezTo>
                    <a:pt x="0" y="1696"/>
                    <a:pt x="44" y="1957"/>
                    <a:pt x="174" y="2175"/>
                  </a:cubicBezTo>
                  <a:cubicBezTo>
                    <a:pt x="261" y="2349"/>
                    <a:pt x="435" y="2523"/>
                    <a:pt x="609" y="2653"/>
                  </a:cubicBezTo>
                  <a:cubicBezTo>
                    <a:pt x="783" y="2740"/>
                    <a:pt x="1001" y="2784"/>
                    <a:pt x="1261" y="2784"/>
                  </a:cubicBezTo>
                  <a:cubicBezTo>
                    <a:pt x="1522" y="2784"/>
                    <a:pt x="1740" y="2740"/>
                    <a:pt x="1957" y="2610"/>
                  </a:cubicBezTo>
                  <a:cubicBezTo>
                    <a:pt x="2093" y="2508"/>
                    <a:pt x="2202" y="2381"/>
                    <a:pt x="2305" y="2247"/>
                  </a:cubicBezTo>
                  <a:lnTo>
                    <a:pt x="2305" y="2247"/>
                  </a:lnTo>
                  <a:cubicBezTo>
                    <a:pt x="2300" y="2609"/>
                    <a:pt x="2254" y="2930"/>
                    <a:pt x="2131" y="3175"/>
                  </a:cubicBezTo>
                  <a:cubicBezTo>
                    <a:pt x="1957" y="3436"/>
                    <a:pt x="1783" y="3654"/>
                    <a:pt x="1479" y="3828"/>
                  </a:cubicBezTo>
                  <a:cubicBezTo>
                    <a:pt x="1175" y="3958"/>
                    <a:pt x="827" y="4132"/>
                    <a:pt x="392" y="4263"/>
                  </a:cubicBezTo>
                  <a:lnTo>
                    <a:pt x="522" y="4567"/>
                  </a:lnTo>
                  <a:cubicBezTo>
                    <a:pt x="914" y="4437"/>
                    <a:pt x="1261" y="4306"/>
                    <a:pt x="1522" y="4176"/>
                  </a:cubicBezTo>
                  <a:cubicBezTo>
                    <a:pt x="1827" y="4045"/>
                    <a:pt x="2044" y="3871"/>
                    <a:pt x="2218" y="3697"/>
                  </a:cubicBezTo>
                  <a:cubicBezTo>
                    <a:pt x="2392" y="3480"/>
                    <a:pt x="2523" y="3219"/>
                    <a:pt x="2610" y="2958"/>
                  </a:cubicBezTo>
                  <a:cubicBezTo>
                    <a:pt x="2697" y="2653"/>
                    <a:pt x="2740" y="2262"/>
                    <a:pt x="2740" y="1827"/>
                  </a:cubicBezTo>
                  <a:cubicBezTo>
                    <a:pt x="2740" y="1435"/>
                    <a:pt x="2697" y="1088"/>
                    <a:pt x="2610" y="827"/>
                  </a:cubicBezTo>
                  <a:cubicBezTo>
                    <a:pt x="2523" y="566"/>
                    <a:pt x="2349" y="348"/>
                    <a:pt x="2131" y="218"/>
                  </a:cubicBezTo>
                  <a:cubicBezTo>
                    <a:pt x="1957" y="87"/>
                    <a:pt x="1696" y="0"/>
                    <a:pt x="1392" y="0"/>
                  </a:cubicBezTo>
                  <a:close/>
                </a:path>
              </a:pathLst>
            </a:custGeom>
            <a:solidFill>
              <a:srgbClr val="FFFB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16"/>
            <p:cNvSpPr/>
            <p:nvPr/>
          </p:nvSpPr>
          <p:spPr>
            <a:xfrm>
              <a:off x="6805025" y="2508450"/>
              <a:ext cx="64175" cy="109850"/>
            </a:xfrm>
            <a:custGeom>
              <a:avLst/>
              <a:gdLst/>
              <a:ahLst/>
              <a:cxnLst/>
              <a:rect l="l" t="t" r="r" b="b"/>
              <a:pathLst>
                <a:path w="2567" h="4394" extrusionOk="0">
                  <a:moveTo>
                    <a:pt x="1305" y="1"/>
                  </a:moveTo>
                  <a:lnTo>
                    <a:pt x="0" y="784"/>
                  </a:lnTo>
                  <a:lnTo>
                    <a:pt x="174" y="1088"/>
                  </a:lnTo>
                  <a:lnTo>
                    <a:pt x="1218" y="479"/>
                  </a:lnTo>
                  <a:lnTo>
                    <a:pt x="1218" y="4046"/>
                  </a:lnTo>
                  <a:lnTo>
                    <a:pt x="131" y="4046"/>
                  </a:lnTo>
                  <a:lnTo>
                    <a:pt x="131" y="4394"/>
                  </a:lnTo>
                  <a:lnTo>
                    <a:pt x="2566" y="4394"/>
                  </a:lnTo>
                  <a:lnTo>
                    <a:pt x="2566" y="4046"/>
                  </a:lnTo>
                  <a:lnTo>
                    <a:pt x="1653" y="4046"/>
                  </a:lnTo>
                  <a:lnTo>
                    <a:pt x="1653" y="1"/>
                  </a:lnTo>
                  <a:close/>
                </a:path>
              </a:pathLst>
            </a:custGeom>
            <a:solidFill>
              <a:srgbClr val="FFFB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16"/>
            <p:cNvSpPr/>
            <p:nvPr/>
          </p:nvSpPr>
          <p:spPr>
            <a:xfrm>
              <a:off x="6908300" y="2508450"/>
              <a:ext cx="62000" cy="109850"/>
            </a:xfrm>
            <a:custGeom>
              <a:avLst/>
              <a:gdLst/>
              <a:ahLst/>
              <a:cxnLst/>
              <a:rect l="l" t="t" r="r" b="b"/>
              <a:pathLst>
                <a:path w="2480" h="4394" extrusionOk="0">
                  <a:moveTo>
                    <a:pt x="1" y="1"/>
                  </a:moveTo>
                  <a:lnTo>
                    <a:pt x="1" y="4394"/>
                  </a:lnTo>
                  <a:lnTo>
                    <a:pt x="392" y="4394"/>
                  </a:lnTo>
                  <a:lnTo>
                    <a:pt x="392" y="2393"/>
                  </a:lnTo>
                  <a:lnTo>
                    <a:pt x="2176" y="2393"/>
                  </a:lnTo>
                  <a:lnTo>
                    <a:pt x="2176" y="2001"/>
                  </a:lnTo>
                  <a:lnTo>
                    <a:pt x="392" y="2001"/>
                  </a:lnTo>
                  <a:lnTo>
                    <a:pt x="392" y="349"/>
                  </a:lnTo>
                  <a:lnTo>
                    <a:pt x="2436" y="349"/>
                  </a:lnTo>
                  <a:lnTo>
                    <a:pt x="2480" y="1"/>
                  </a:lnTo>
                  <a:close/>
                </a:path>
              </a:pathLst>
            </a:custGeom>
            <a:solidFill>
              <a:srgbClr val="FFFB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16"/>
            <p:cNvSpPr/>
            <p:nvPr/>
          </p:nvSpPr>
          <p:spPr>
            <a:xfrm>
              <a:off x="640975" y="2508450"/>
              <a:ext cx="77225" cy="109850"/>
            </a:xfrm>
            <a:custGeom>
              <a:avLst/>
              <a:gdLst/>
              <a:ahLst/>
              <a:cxnLst/>
              <a:rect l="l" t="t" r="r" b="b"/>
              <a:pathLst>
                <a:path w="3089" h="4394" extrusionOk="0">
                  <a:moveTo>
                    <a:pt x="2131" y="1479"/>
                  </a:moveTo>
                  <a:lnTo>
                    <a:pt x="1957" y="2915"/>
                  </a:lnTo>
                  <a:lnTo>
                    <a:pt x="913" y="2915"/>
                  </a:lnTo>
                  <a:lnTo>
                    <a:pt x="1131" y="1479"/>
                  </a:lnTo>
                  <a:close/>
                  <a:moveTo>
                    <a:pt x="957" y="1"/>
                  </a:moveTo>
                  <a:lnTo>
                    <a:pt x="826" y="1132"/>
                  </a:lnTo>
                  <a:lnTo>
                    <a:pt x="218" y="1132"/>
                  </a:lnTo>
                  <a:lnTo>
                    <a:pt x="218" y="1479"/>
                  </a:lnTo>
                  <a:lnTo>
                    <a:pt x="783" y="1479"/>
                  </a:lnTo>
                  <a:lnTo>
                    <a:pt x="565" y="2915"/>
                  </a:lnTo>
                  <a:lnTo>
                    <a:pt x="0" y="2915"/>
                  </a:lnTo>
                  <a:lnTo>
                    <a:pt x="0" y="3263"/>
                  </a:lnTo>
                  <a:lnTo>
                    <a:pt x="522" y="3263"/>
                  </a:lnTo>
                  <a:lnTo>
                    <a:pt x="392" y="4394"/>
                  </a:lnTo>
                  <a:lnTo>
                    <a:pt x="739" y="4394"/>
                  </a:lnTo>
                  <a:lnTo>
                    <a:pt x="870" y="3263"/>
                  </a:lnTo>
                  <a:lnTo>
                    <a:pt x="1914" y="3263"/>
                  </a:lnTo>
                  <a:lnTo>
                    <a:pt x="1740" y="4394"/>
                  </a:lnTo>
                  <a:lnTo>
                    <a:pt x="2088" y="4394"/>
                  </a:lnTo>
                  <a:lnTo>
                    <a:pt x="2262" y="3263"/>
                  </a:lnTo>
                  <a:lnTo>
                    <a:pt x="2827" y="3263"/>
                  </a:lnTo>
                  <a:lnTo>
                    <a:pt x="2827" y="2915"/>
                  </a:lnTo>
                  <a:lnTo>
                    <a:pt x="2305" y="2915"/>
                  </a:lnTo>
                  <a:lnTo>
                    <a:pt x="2479" y="1479"/>
                  </a:lnTo>
                  <a:lnTo>
                    <a:pt x="3088" y="1479"/>
                  </a:lnTo>
                  <a:lnTo>
                    <a:pt x="3088" y="1132"/>
                  </a:lnTo>
                  <a:lnTo>
                    <a:pt x="2523" y="1132"/>
                  </a:lnTo>
                  <a:lnTo>
                    <a:pt x="2697" y="1"/>
                  </a:lnTo>
                  <a:lnTo>
                    <a:pt x="2349" y="1"/>
                  </a:lnTo>
                  <a:lnTo>
                    <a:pt x="2218" y="1132"/>
                  </a:lnTo>
                  <a:lnTo>
                    <a:pt x="1174" y="1132"/>
                  </a:lnTo>
                  <a:lnTo>
                    <a:pt x="1305" y="1"/>
                  </a:lnTo>
                  <a:close/>
                </a:path>
              </a:pathLst>
            </a:custGeom>
            <a:solidFill>
              <a:srgbClr val="181C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16"/>
            <p:cNvSpPr/>
            <p:nvPr/>
          </p:nvSpPr>
          <p:spPr>
            <a:xfrm>
              <a:off x="748600" y="2508450"/>
              <a:ext cx="62000" cy="109850"/>
            </a:xfrm>
            <a:custGeom>
              <a:avLst/>
              <a:gdLst/>
              <a:ahLst/>
              <a:cxnLst/>
              <a:rect l="l" t="t" r="r" b="b"/>
              <a:pathLst>
                <a:path w="2480" h="4394" extrusionOk="0">
                  <a:moveTo>
                    <a:pt x="1" y="1"/>
                  </a:moveTo>
                  <a:lnTo>
                    <a:pt x="1" y="4394"/>
                  </a:lnTo>
                  <a:lnTo>
                    <a:pt x="2480" y="4394"/>
                  </a:lnTo>
                  <a:lnTo>
                    <a:pt x="2480" y="4046"/>
                  </a:lnTo>
                  <a:lnTo>
                    <a:pt x="436" y="4046"/>
                  </a:lnTo>
                  <a:lnTo>
                    <a:pt x="436" y="2349"/>
                  </a:lnTo>
                  <a:lnTo>
                    <a:pt x="2089" y="2349"/>
                  </a:lnTo>
                  <a:lnTo>
                    <a:pt x="2089" y="1958"/>
                  </a:lnTo>
                  <a:lnTo>
                    <a:pt x="436" y="1958"/>
                  </a:lnTo>
                  <a:lnTo>
                    <a:pt x="436" y="349"/>
                  </a:lnTo>
                  <a:lnTo>
                    <a:pt x="2350" y="349"/>
                  </a:lnTo>
                  <a:lnTo>
                    <a:pt x="2393" y="1"/>
                  </a:lnTo>
                  <a:close/>
                </a:path>
              </a:pathLst>
            </a:custGeom>
            <a:solidFill>
              <a:srgbClr val="181C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16"/>
            <p:cNvSpPr/>
            <p:nvPr/>
          </p:nvSpPr>
          <p:spPr>
            <a:xfrm>
              <a:off x="835600" y="2507375"/>
              <a:ext cx="68525" cy="114175"/>
            </a:xfrm>
            <a:custGeom>
              <a:avLst/>
              <a:gdLst/>
              <a:ahLst/>
              <a:cxnLst/>
              <a:rect l="l" t="t" r="r" b="b"/>
              <a:pathLst>
                <a:path w="2741" h="4567" extrusionOk="0">
                  <a:moveTo>
                    <a:pt x="1349" y="348"/>
                  </a:moveTo>
                  <a:cubicBezTo>
                    <a:pt x="1566" y="348"/>
                    <a:pt x="1740" y="392"/>
                    <a:pt x="1871" y="479"/>
                  </a:cubicBezTo>
                  <a:cubicBezTo>
                    <a:pt x="2045" y="566"/>
                    <a:pt x="2131" y="740"/>
                    <a:pt x="2218" y="957"/>
                  </a:cubicBezTo>
                  <a:cubicBezTo>
                    <a:pt x="2301" y="1162"/>
                    <a:pt x="2305" y="1445"/>
                    <a:pt x="2305" y="1806"/>
                  </a:cubicBezTo>
                  <a:lnTo>
                    <a:pt x="2305" y="1806"/>
                  </a:lnTo>
                  <a:cubicBezTo>
                    <a:pt x="2172" y="1974"/>
                    <a:pt x="2058" y="2118"/>
                    <a:pt x="1914" y="2262"/>
                  </a:cubicBezTo>
                  <a:cubicBezTo>
                    <a:pt x="1740" y="2392"/>
                    <a:pt x="1523" y="2436"/>
                    <a:pt x="1262" y="2436"/>
                  </a:cubicBezTo>
                  <a:cubicBezTo>
                    <a:pt x="1001" y="2436"/>
                    <a:pt x="783" y="2392"/>
                    <a:pt x="653" y="2218"/>
                  </a:cubicBezTo>
                  <a:cubicBezTo>
                    <a:pt x="479" y="2044"/>
                    <a:pt x="392" y="1783"/>
                    <a:pt x="392" y="1435"/>
                  </a:cubicBezTo>
                  <a:cubicBezTo>
                    <a:pt x="392" y="1088"/>
                    <a:pt x="479" y="827"/>
                    <a:pt x="653" y="609"/>
                  </a:cubicBezTo>
                  <a:cubicBezTo>
                    <a:pt x="783" y="435"/>
                    <a:pt x="1044" y="348"/>
                    <a:pt x="1349" y="348"/>
                  </a:cubicBezTo>
                  <a:close/>
                  <a:moveTo>
                    <a:pt x="1349" y="0"/>
                  </a:moveTo>
                  <a:cubicBezTo>
                    <a:pt x="1088" y="0"/>
                    <a:pt x="870" y="44"/>
                    <a:pt x="653" y="131"/>
                  </a:cubicBezTo>
                  <a:cubicBezTo>
                    <a:pt x="479" y="261"/>
                    <a:pt x="305" y="392"/>
                    <a:pt x="174" y="609"/>
                  </a:cubicBezTo>
                  <a:cubicBezTo>
                    <a:pt x="44" y="827"/>
                    <a:pt x="0" y="1088"/>
                    <a:pt x="0" y="1392"/>
                  </a:cubicBezTo>
                  <a:cubicBezTo>
                    <a:pt x="0" y="1696"/>
                    <a:pt x="44" y="1957"/>
                    <a:pt x="131" y="2175"/>
                  </a:cubicBezTo>
                  <a:cubicBezTo>
                    <a:pt x="261" y="2349"/>
                    <a:pt x="392" y="2523"/>
                    <a:pt x="609" y="2653"/>
                  </a:cubicBezTo>
                  <a:cubicBezTo>
                    <a:pt x="783" y="2740"/>
                    <a:pt x="1001" y="2784"/>
                    <a:pt x="1262" y="2784"/>
                  </a:cubicBezTo>
                  <a:cubicBezTo>
                    <a:pt x="1523" y="2784"/>
                    <a:pt x="1740" y="2740"/>
                    <a:pt x="1914" y="2610"/>
                  </a:cubicBezTo>
                  <a:cubicBezTo>
                    <a:pt x="2052" y="2507"/>
                    <a:pt x="2189" y="2376"/>
                    <a:pt x="2305" y="2240"/>
                  </a:cubicBezTo>
                  <a:lnTo>
                    <a:pt x="2305" y="2240"/>
                  </a:lnTo>
                  <a:cubicBezTo>
                    <a:pt x="2300" y="2605"/>
                    <a:pt x="2252" y="2929"/>
                    <a:pt x="2088" y="3175"/>
                  </a:cubicBezTo>
                  <a:cubicBezTo>
                    <a:pt x="1958" y="3436"/>
                    <a:pt x="1740" y="3654"/>
                    <a:pt x="1479" y="3828"/>
                  </a:cubicBezTo>
                  <a:cubicBezTo>
                    <a:pt x="1175" y="3958"/>
                    <a:pt x="827" y="4132"/>
                    <a:pt x="392" y="4263"/>
                  </a:cubicBezTo>
                  <a:lnTo>
                    <a:pt x="479" y="4567"/>
                  </a:lnTo>
                  <a:cubicBezTo>
                    <a:pt x="914" y="4437"/>
                    <a:pt x="1218" y="4306"/>
                    <a:pt x="1523" y="4176"/>
                  </a:cubicBezTo>
                  <a:cubicBezTo>
                    <a:pt x="1784" y="4045"/>
                    <a:pt x="2045" y="3871"/>
                    <a:pt x="2218" y="3697"/>
                  </a:cubicBezTo>
                  <a:cubicBezTo>
                    <a:pt x="2392" y="3480"/>
                    <a:pt x="2523" y="3262"/>
                    <a:pt x="2610" y="2958"/>
                  </a:cubicBezTo>
                  <a:cubicBezTo>
                    <a:pt x="2697" y="2653"/>
                    <a:pt x="2740" y="2262"/>
                    <a:pt x="2740" y="1827"/>
                  </a:cubicBezTo>
                  <a:cubicBezTo>
                    <a:pt x="2740" y="1435"/>
                    <a:pt x="2697" y="1088"/>
                    <a:pt x="2610" y="827"/>
                  </a:cubicBezTo>
                  <a:cubicBezTo>
                    <a:pt x="2479" y="566"/>
                    <a:pt x="2349" y="348"/>
                    <a:pt x="2131" y="218"/>
                  </a:cubicBezTo>
                  <a:cubicBezTo>
                    <a:pt x="1914" y="87"/>
                    <a:pt x="1653" y="0"/>
                    <a:pt x="1349" y="0"/>
                  </a:cubicBezTo>
                  <a:close/>
                </a:path>
              </a:pathLst>
            </a:custGeom>
            <a:solidFill>
              <a:srgbClr val="181C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16"/>
            <p:cNvSpPr/>
            <p:nvPr/>
          </p:nvSpPr>
          <p:spPr>
            <a:xfrm>
              <a:off x="943250" y="2508450"/>
              <a:ext cx="63075" cy="109850"/>
            </a:xfrm>
            <a:custGeom>
              <a:avLst/>
              <a:gdLst/>
              <a:ahLst/>
              <a:cxnLst/>
              <a:rect l="l" t="t" r="r" b="b"/>
              <a:pathLst>
                <a:path w="2523" h="4394" extrusionOk="0">
                  <a:moveTo>
                    <a:pt x="0" y="1"/>
                  </a:moveTo>
                  <a:lnTo>
                    <a:pt x="0" y="4394"/>
                  </a:lnTo>
                  <a:lnTo>
                    <a:pt x="392" y="4394"/>
                  </a:lnTo>
                  <a:lnTo>
                    <a:pt x="392" y="2393"/>
                  </a:lnTo>
                  <a:lnTo>
                    <a:pt x="2175" y="2393"/>
                  </a:lnTo>
                  <a:lnTo>
                    <a:pt x="2175" y="2001"/>
                  </a:lnTo>
                  <a:lnTo>
                    <a:pt x="392" y="2001"/>
                  </a:lnTo>
                  <a:lnTo>
                    <a:pt x="392" y="349"/>
                  </a:lnTo>
                  <a:lnTo>
                    <a:pt x="2479" y="349"/>
                  </a:lnTo>
                  <a:lnTo>
                    <a:pt x="2523" y="1"/>
                  </a:lnTo>
                  <a:close/>
                </a:path>
              </a:pathLst>
            </a:custGeom>
            <a:solidFill>
              <a:srgbClr val="181C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16"/>
            <p:cNvSpPr/>
            <p:nvPr/>
          </p:nvSpPr>
          <p:spPr>
            <a:xfrm>
              <a:off x="1033500" y="2508450"/>
              <a:ext cx="67425" cy="109850"/>
            </a:xfrm>
            <a:custGeom>
              <a:avLst/>
              <a:gdLst/>
              <a:ahLst/>
              <a:cxnLst/>
              <a:rect l="l" t="t" r="r" b="b"/>
              <a:pathLst>
                <a:path w="2697" h="4394" extrusionOk="0">
                  <a:moveTo>
                    <a:pt x="1174" y="349"/>
                  </a:moveTo>
                  <a:cubicBezTo>
                    <a:pt x="1435" y="349"/>
                    <a:pt x="1653" y="392"/>
                    <a:pt x="1827" y="523"/>
                  </a:cubicBezTo>
                  <a:cubicBezTo>
                    <a:pt x="1997" y="650"/>
                    <a:pt x="2084" y="819"/>
                    <a:pt x="2088" y="1110"/>
                  </a:cubicBezTo>
                  <a:lnTo>
                    <a:pt x="2088" y="1110"/>
                  </a:lnTo>
                  <a:cubicBezTo>
                    <a:pt x="2084" y="1403"/>
                    <a:pt x="1998" y="1612"/>
                    <a:pt x="1870" y="1697"/>
                  </a:cubicBezTo>
                  <a:cubicBezTo>
                    <a:pt x="1696" y="1827"/>
                    <a:pt x="1479" y="1914"/>
                    <a:pt x="1218" y="1914"/>
                  </a:cubicBezTo>
                  <a:lnTo>
                    <a:pt x="392" y="1914"/>
                  </a:lnTo>
                  <a:lnTo>
                    <a:pt x="392" y="349"/>
                  </a:lnTo>
                  <a:close/>
                  <a:moveTo>
                    <a:pt x="1261" y="2306"/>
                  </a:moveTo>
                  <a:cubicBezTo>
                    <a:pt x="1435" y="2306"/>
                    <a:pt x="1609" y="2306"/>
                    <a:pt x="1740" y="2349"/>
                  </a:cubicBezTo>
                  <a:cubicBezTo>
                    <a:pt x="1914" y="2436"/>
                    <a:pt x="2044" y="2523"/>
                    <a:pt x="2131" y="2654"/>
                  </a:cubicBezTo>
                  <a:cubicBezTo>
                    <a:pt x="2218" y="2784"/>
                    <a:pt x="2262" y="2958"/>
                    <a:pt x="2262" y="3176"/>
                  </a:cubicBezTo>
                  <a:lnTo>
                    <a:pt x="2262" y="3219"/>
                  </a:lnTo>
                  <a:cubicBezTo>
                    <a:pt x="2262" y="3393"/>
                    <a:pt x="2218" y="3524"/>
                    <a:pt x="2175" y="3611"/>
                  </a:cubicBezTo>
                  <a:cubicBezTo>
                    <a:pt x="2088" y="3741"/>
                    <a:pt x="2001" y="3828"/>
                    <a:pt x="1914" y="3872"/>
                  </a:cubicBezTo>
                  <a:cubicBezTo>
                    <a:pt x="1827" y="3959"/>
                    <a:pt x="1696" y="4002"/>
                    <a:pt x="1566" y="4002"/>
                  </a:cubicBezTo>
                  <a:cubicBezTo>
                    <a:pt x="1435" y="4046"/>
                    <a:pt x="1348" y="4046"/>
                    <a:pt x="1218" y="4046"/>
                  </a:cubicBezTo>
                  <a:lnTo>
                    <a:pt x="392" y="4046"/>
                  </a:lnTo>
                  <a:lnTo>
                    <a:pt x="392" y="2306"/>
                  </a:lnTo>
                  <a:close/>
                  <a:moveTo>
                    <a:pt x="0" y="1"/>
                  </a:moveTo>
                  <a:lnTo>
                    <a:pt x="0" y="4394"/>
                  </a:lnTo>
                  <a:lnTo>
                    <a:pt x="1087" y="4394"/>
                  </a:lnTo>
                  <a:cubicBezTo>
                    <a:pt x="1305" y="4394"/>
                    <a:pt x="1479" y="4394"/>
                    <a:pt x="1653" y="4350"/>
                  </a:cubicBezTo>
                  <a:cubicBezTo>
                    <a:pt x="1870" y="4307"/>
                    <a:pt x="2044" y="4220"/>
                    <a:pt x="2175" y="4133"/>
                  </a:cubicBezTo>
                  <a:cubicBezTo>
                    <a:pt x="2349" y="4046"/>
                    <a:pt x="2479" y="3915"/>
                    <a:pt x="2566" y="3741"/>
                  </a:cubicBezTo>
                  <a:cubicBezTo>
                    <a:pt x="2653" y="3611"/>
                    <a:pt x="2697" y="3393"/>
                    <a:pt x="2697" y="3176"/>
                  </a:cubicBezTo>
                  <a:cubicBezTo>
                    <a:pt x="2697" y="2915"/>
                    <a:pt x="2653" y="2697"/>
                    <a:pt x="2566" y="2567"/>
                  </a:cubicBezTo>
                  <a:cubicBezTo>
                    <a:pt x="2436" y="2393"/>
                    <a:pt x="2305" y="2306"/>
                    <a:pt x="2175" y="2219"/>
                  </a:cubicBezTo>
                  <a:cubicBezTo>
                    <a:pt x="2001" y="2132"/>
                    <a:pt x="1827" y="2088"/>
                    <a:pt x="1696" y="2088"/>
                  </a:cubicBezTo>
                  <a:cubicBezTo>
                    <a:pt x="1827" y="2045"/>
                    <a:pt x="1957" y="2001"/>
                    <a:pt x="2088" y="1914"/>
                  </a:cubicBezTo>
                  <a:cubicBezTo>
                    <a:pt x="2218" y="1827"/>
                    <a:pt x="2305" y="1740"/>
                    <a:pt x="2392" y="1610"/>
                  </a:cubicBezTo>
                  <a:cubicBezTo>
                    <a:pt x="2479" y="1479"/>
                    <a:pt x="2523" y="1305"/>
                    <a:pt x="2523" y="1088"/>
                  </a:cubicBezTo>
                  <a:cubicBezTo>
                    <a:pt x="2523" y="871"/>
                    <a:pt x="2479" y="697"/>
                    <a:pt x="2392" y="566"/>
                  </a:cubicBezTo>
                  <a:cubicBezTo>
                    <a:pt x="2262" y="436"/>
                    <a:pt x="2175" y="305"/>
                    <a:pt x="2001" y="218"/>
                  </a:cubicBezTo>
                  <a:cubicBezTo>
                    <a:pt x="1870" y="131"/>
                    <a:pt x="1696" y="88"/>
                    <a:pt x="1522" y="44"/>
                  </a:cubicBezTo>
                  <a:cubicBezTo>
                    <a:pt x="1348" y="1"/>
                    <a:pt x="1174" y="1"/>
                    <a:pt x="1000" y="1"/>
                  </a:cubicBezTo>
                  <a:close/>
                </a:path>
              </a:pathLst>
            </a:custGeom>
            <a:solidFill>
              <a:srgbClr val="181C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16"/>
            <p:cNvSpPr/>
            <p:nvPr/>
          </p:nvSpPr>
          <p:spPr>
            <a:xfrm>
              <a:off x="1123725" y="2507375"/>
              <a:ext cx="78325" cy="113100"/>
            </a:xfrm>
            <a:custGeom>
              <a:avLst/>
              <a:gdLst/>
              <a:ahLst/>
              <a:cxnLst/>
              <a:rect l="l" t="t" r="r" b="b"/>
              <a:pathLst>
                <a:path w="3133" h="4524" extrusionOk="0">
                  <a:moveTo>
                    <a:pt x="1828" y="0"/>
                  </a:moveTo>
                  <a:cubicBezTo>
                    <a:pt x="1523" y="0"/>
                    <a:pt x="1219" y="87"/>
                    <a:pt x="914" y="218"/>
                  </a:cubicBezTo>
                  <a:cubicBezTo>
                    <a:pt x="653" y="392"/>
                    <a:pt x="436" y="653"/>
                    <a:pt x="262" y="1001"/>
                  </a:cubicBezTo>
                  <a:cubicBezTo>
                    <a:pt x="88" y="1348"/>
                    <a:pt x="1" y="1740"/>
                    <a:pt x="1" y="2262"/>
                  </a:cubicBezTo>
                  <a:cubicBezTo>
                    <a:pt x="1" y="2740"/>
                    <a:pt x="88" y="3132"/>
                    <a:pt x="262" y="3480"/>
                  </a:cubicBezTo>
                  <a:cubicBezTo>
                    <a:pt x="436" y="3828"/>
                    <a:pt x="653" y="4089"/>
                    <a:pt x="914" y="4263"/>
                  </a:cubicBezTo>
                  <a:cubicBezTo>
                    <a:pt x="1219" y="4437"/>
                    <a:pt x="1523" y="4523"/>
                    <a:pt x="1871" y="4523"/>
                  </a:cubicBezTo>
                  <a:cubicBezTo>
                    <a:pt x="2176" y="4523"/>
                    <a:pt x="2437" y="4480"/>
                    <a:pt x="2654" y="4393"/>
                  </a:cubicBezTo>
                  <a:cubicBezTo>
                    <a:pt x="2828" y="4306"/>
                    <a:pt x="3002" y="4176"/>
                    <a:pt x="3132" y="4045"/>
                  </a:cubicBezTo>
                  <a:lnTo>
                    <a:pt x="2915" y="3784"/>
                  </a:lnTo>
                  <a:cubicBezTo>
                    <a:pt x="2785" y="3871"/>
                    <a:pt x="2654" y="3958"/>
                    <a:pt x="2480" y="4045"/>
                  </a:cubicBezTo>
                  <a:cubicBezTo>
                    <a:pt x="2306" y="4089"/>
                    <a:pt x="2132" y="4132"/>
                    <a:pt x="1871" y="4132"/>
                  </a:cubicBezTo>
                  <a:cubicBezTo>
                    <a:pt x="1610" y="4132"/>
                    <a:pt x="1349" y="4089"/>
                    <a:pt x="1132" y="3958"/>
                  </a:cubicBezTo>
                  <a:cubicBezTo>
                    <a:pt x="914" y="3828"/>
                    <a:pt x="740" y="3610"/>
                    <a:pt x="610" y="3349"/>
                  </a:cubicBezTo>
                  <a:cubicBezTo>
                    <a:pt x="479" y="3088"/>
                    <a:pt x="436" y="2740"/>
                    <a:pt x="436" y="2262"/>
                  </a:cubicBezTo>
                  <a:cubicBezTo>
                    <a:pt x="436" y="1783"/>
                    <a:pt x="479" y="1392"/>
                    <a:pt x="610" y="1131"/>
                  </a:cubicBezTo>
                  <a:cubicBezTo>
                    <a:pt x="740" y="827"/>
                    <a:pt x="958" y="653"/>
                    <a:pt x="1175" y="522"/>
                  </a:cubicBezTo>
                  <a:cubicBezTo>
                    <a:pt x="1393" y="435"/>
                    <a:pt x="1610" y="348"/>
                    <a:pt x="1871" y="348"/>
                  </a:cubicBezTo>
                  <a:cubicBezTo>
                    <a:pt x="2045" y="348"/>
                    <a:pt x="2219" y="392"/>
                    <a:pt x="2350" y="435"/>
                  </a:cubicBezTo>
                  <a:cubicBezTo>
                    <a:pt x="2524" y="479"/>
                    <a:pt x="2654" y="566"/>
                    <a:pt x="2828" y="696"/>
                  </a:cubicBezTo>
                  <a:lnTo>
                    <a:pt x="3046" y="392"/>
                  </a:lnTo>
                  <a:cubicBezTo>
                    <a:pt x="2915" y="261"/>
                    <a:pt x="2698" y="174"/>
                    <a:pt x="2524" y="87"/>
                  </a:cubicBezTo>
                  <a:cubicBezTo>
                    <a:pt x="2350" y="0"/>
                    <a:pt x="2132" y="0"/>
                    <a:pt x="1828" y="0"/>
                  </a:cubicBezTo>
                  <a:close/>
                </a:path>
              </a:pathLst>
            </a:custGeom>
            <a:solidFill>
              <a:srgbClr val="181C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16"/>
            <p:cNvSpPr/>
            <p:nvPr/>
          </p:nvSpPr>
          <p:spPr>
            <a:xfrm>
              <a:off x="1232475" y="2508450"/>
              <a:ext cx="62000" cy="109850"/>
            </a:xfrm>
            <a:custGeom>
              <a:avLst/>
              <a:gdLst/>
              <a:ahLst/>
              <a:cxnLst/>
              <a:rect l="l" t="t" r="r" b="b"/>
              <a:pathLst>
                <a:path w="2480" h="4394" extrusionOk="0">
                  <a:moveTo>
                    <a:pt x="0" y="1"/>
                  </a:moveTo>
                  <a:lnTo>
                    <a:pt x="0" y="4394"/>
                  </a:lnTo>
                  <a:lnTo>
                    <a:pt x="392" y="4394"/>
                  </a:lnTo>
                  <a:lnTo>
                    <a:pt x="392" y="2393"/>
                  </a:lnTo>
                  <a:lnTo>
                    <a:pt x="2175" y="2393"/>
                  </a:lnTo>
                  <a:lnTo>
                    <a:pt x="2175" y="2001"/>
                  </a:lnTo>
                  <a:lnTo>
                    <a:pt x="392" y="2001"/>
                  </a:lnTo>
                  <a:lnTo>
                    <a:pt x="392" y="349"/>
                  </a:lnTo>
                  <a:lnTo>
                    <a:pt x="2436" y="349"/>
                  </a:lnTo>
                  <a:lnTo>
                    <a:pt x="2479" y="1"/>
                  </a:lnTo>
                  <a:close/>
                </a:path>
              </a:pathLst>
            </a:custGeom>
            <a:solidFill>
              <a:srgbClr val="181C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16"/>
            <p:cNvSpPr/>
            <p:nvPr/>
          </p:nvSpPr>
          <p:spPr>
            <a:xfrm>
              <a:off x="640975" y="5201775"/>
              <a:ext cx="77225" cy="109850"/>
            </a:xfrm>
            <a:custGeom>
              <a:avLst/>
              <a:gdLst/>
              <a:ahLst/>
              <a:cxnLst/>
              <a:rect l="l" t="t" r="r" b="b"/>
              <a:pathLst>
                <a:path w="3089" h="4394" extrusionOk="0">
                  <a:moveTo>
                    <a:pt x="2131" y="1436"/>
                  </a:moveTo>
                  <a:lnTo>
                    <a:pt x="1957" y="2914"/>
                  </a:lnTo>
                  <a:lnTo>
                    <a:pt x="913" y="2914"/>
                  </a:lnTo>
                  <a:lnTo>
                    <a:pt x="1131" y="1436"/>
                  </a:lnTo>
                  <a:close/>
                  <a:moveTo>
                    <a:pt x="957" y="0"/>
                  </a:moveTo>
                  <a:lnTo>
                    <a:pt x="826" y="1088"/>
                  </a:lnTo>
                  <a:lnTo>
                    <a:pt x="218" y="1088"/>
                  </a:lnTo>
                  <a:lnTo>
                    <a:pt x="218" y="1436"/>
                  </a:lnTo>
                  <a:lnTo>
                    <a:pt x="783" y="1436"/>
                  </a:lnTo>
                  <a:lnTo>
                    <a:pt x="565" y="2914"/>
                  </a:lnTo>
                  <a:lnTo>
                    <a:pt x="0" y="2914"/>
                  </a:lnTo>
                  <a:lnTo>
                    <a:pt x="0" y="3262"/>
                  </a:lnTo>
                  <a:lnTo>
                    <a:pt x="522" y="3262"/>
                  </a:lnTo>
                  <a:lnTo>
                    <a:pt x="392" y="4393"/>
                  </a:lnTo>
                  <a:lnTo>
                    <a:pt x="739" y="4393"/>
                  </a:lnTo>
                  <a:lnTo>
                    <a:pt x="870" y="3262"/>
                  </a:lnTo>
                  <a:lnTo>
                    <a:pt x="1914" y="3262"/>
                  </a:lnTo>
                  <a:lnTo>
                    <a:pt x="1740" y="4393"/>
                  </a:lnTo>
                  <a:lnTo>
                    <a:pt x="2088" y="4393"/>
                  </a:lnTo>
                  <a:lnTo>
                    <a:pt x="2262" y="3262"/>
                  </a:lnTo>
                  <a:lnTo>
                    <a:pt x="2827" y="3262"/>
                  </a:lnTo>
                  <a:lnTo>
                    <a:pt x="2827" y="2914"/>
                  </a:lnTo>
                  <a:lnTo>
                    <a:pt x="2305" y="2914"/>
                  </a:lnTo>
                  <a:lnTo>
                    <a:pt x="2479" y="1436"/>
                  </a:lnTo>
                  <a:lnTo>
                    <a:pt x="3088" y="1436"/>
                  </a:lnTo>
                  <a:lnTo>
                    <a:pt x="3088" y="1088"/>
                  </a:lnTo>
                  <a:lnTo>
                    <a:pt x="2523" y="1088"/>
                  </a:lnTo>
                  <a:lnTo>
                    <a:pt x="2697" y="0"/>
                  </a:lnTo>
                  <a:lnTo>
                    <a:pt x="2349" y="0"/>
                  </a:lnTo>
                  <a:lnTo>
                    <a:pt x="2218" y="1088"/>
                  </a:lnTo>
                  <a:lnTo>
                    <a:pt x="1174" y="1088"/>
                  </a:lnTo>
                  <a:lnTo>
                    <a:pt x="1305" y="0"/>
                  </a:lnTo>
                  <a:close/>
                </a:path>
              </a:pathLst>
            </a:custGeom>
            <a:solidFill>
              <a:srgbClr val="181C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16"/>
            <p:cNvSpPr/>
            <p:nvPr/>
          </p:nvSpPr>
          <p:spPr>
            <a:xfrm>
              <a:off x="738825" y="5199600"/>
              <a:ext cx="78300" cy="114200"/>
            </a:xfrm>
            <a:custGeom>
              <a:avLst/>
              <a:gdLst/>
              <a:ahLst/>
              <a:cxnLst/>
              <a:rect l="l" t="t" r="r" b="b"/>
              <a:pathLst>
                <a:path w="3132" h="4568" extrusionOk="0">
                  <a:moveTo>
                    <a:pt x="1827" y="0"/>
                  </a:moveTo>
                  <a:cubicBezTo>
                    <a:pt x="1523" y="0"/>
                    <a:pt x="1218" y="87"/>
                    <a:pt x="914" y="261"/>
                  </a:cubicBezTo>
                  <a:cubicBezTo>
                    <a:pt x="653" y="435"/>
                    <a:pt x="435" y="696"/>
                    <a:pt x="261" y="1044"/>
                  </a:cubicBezTo>
                  <a:cubicBezTo>
                    <a:pt x="87" y="1392"/>
                    <a:pt x="0" y="1783"/>
                    <a:pt x="0" y="2262"/>
                  </a:cubicBezTo>
                  <a:cubicBezTo>
                    <a:pt x="0" y="2784"/>
                    <a:pt x="87" y="3175"/>
                    <a:pt x="261" y="3523"/>
                  </a:cubicBezTo>
                  <a:cubicBezTo>
                    <a:pt x="435" y="3871"/>
                    <a:pt x="653" y="4132"/>
                    <a:pt x="914" y="4306"/>
                  </a:cubicBezTo>
                  <a:cubicBezTo>
                    <a:pt x="1218" y="4480"/>
                    <a:pt x="1523" y="4567"/>
                    <a:pt x="1871" y="4567"/>
                  </a:cubicBezTo>
                  <a:cubicBezTo>
                    <a:pt x="2175" y="4567"/>
                    <a:pt x="2436" y="4524"/>
                    <a:pt x="2654" y="4437"/>
                  </a:cubicBezTo>
                  <a:cubicBezTo>
                    <a:pt x="2871" y="4306"/>
                    <a:pt x="3001" y="4219"/>
                    <a:pt x="3132" y="4089"/>
                  </a:cubicBezTo>
                  <a:lnTo>
                    <a:pt x="2914" y="3828"/>
                  </a:lnTo>
                  <a:cubicBezTo>
                    <a:pt x="2784" y="3915"/>
                    <a:pt x="2654" y="4002"/>
                    <a:pt x="2480" y="4045"/>
                  </a:cubicBezTo>
                  <a:cubicBezTo>
                    <a:pt x="2306" y="4132"/>
                    <a:pt x="2132" y="4176"/>
                    <a:pt x="1871" y="4176"/>
                  </a:cubicBezTo>
                  <a:cubicBezTo>
                    <a:pt x="1610" y="4176"/>
                    <a:pt x="1349" y="4089"/>
                    <a:pt x="1131" y="4002"/>
                  </a:cubicBezTo>
                  <a:cubicBezTo>
                    <a:pt x="914" y="3871"/>
                    <a:pt x="740" y="3654"/>
                    <a:pt x="609" y="3393"/>
                  </a:cubicBezTo>
                  <a:cubicBezTo>
                    <a:pt x="479" y="3132"/>
                    <a:pt x="435" y="2740"/>
                    <a:pt x="435" y="2262"/>
                  </a:cubicBezTo>
                  <a:cubicBezTo>
                    <a:pt x="435" y="1827"/>
                    <a:pt x="479" y="1436"/>
                    <a:pt x="653" y="1175"/>
                  </a:cubicBezTo>
                  <a:cubicBezTo>
                    <a:pt x="783" y="870"/>
                    <a:pt x="957" y="696"/>
                    <a:pt x="1175" y="566"/>
                  </a:cubicBezTo>
                  <a:cubicBezTo>
                    <a:pt x="1392" y="435"/>
                    <a:pt x="1610" y="392"/>
                    <a:pt x="1871" y="392"/>
                  </a:cubicBezTo>
                  <a:cubicBezTo>
                    <a:pt x="2045" y="392"/>
                    <a:pt x="2219" y="435"/>
                    <a:pt x="2393" y="479"/>
                  </a:cubicBezTo>
                  <a:cubicBezTo>
                    <a:pt x="2523" y="522"/>
                    <a:pt x="2697" y="609"/>
                    <a:pt x="2828" y="696"/>
                  </a:cubicBezTo>
                  <a:lnTo>
                    <a:pt x="3088" y="435"/>
                  </a:lnTo>
                  <a:cubicBezTo>
                    <a:pt x="2914" y="305"/>
                    <a:pt x="2741" y="174"/>
                    <a:pt x="2523" y="131"/>
                  </a:cubicBezTo>
                  <a:cubicBezTo>
                    <a:pt x="2349" y="44"/>
                    <a:pt x="2132" y="0"/>
                    <a:pt x="1827" y="0"/>
                  </a:cubicBezTo>
                  <a:close/>
                </a:path>
              </a:pathLst>
            </a:custGeom>
            <a:solidFill>
              <a:srgbClr val="181C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16"/>
            <p:cNvSpPr/>
            <p:nvPr/>
          </p:nvSpPr>
          <p:spPr>
            <a:xfrm>
              <a:off x="836675" y="5199600"/>
              <a:ext cx="70700" cy="112025"/>
            </a:xfrm>
            <a:custGeom>
              <a:avLst/>
              <a:gdLst/>
              <a:ahLst/>
              <a:cxnLst/>
              <a:rect l="l" t="t" r="r" b="b"/>
              <a:pathLst>
                <a:path w="2828" h="4481" extrusionOk="0">
                  <a:moveTo>
                    <a:pt x="1306" y="0"/>
                  </a:moveTo>
                  <a:lnTo>
                    <a:pt x="1" y="3045"/>
                  </a:lnTo>
                  <a:lnTo>
                    <a:pt x="1" y="3349"/>
                  </a:lnTo>
                  <a:lnTo>
                    <a:pt x="1828" y="3349"/>
                  </a:lnTo>
                  <a:lnTo>
                    <a:pt x="1828" y="4480"/>
                  </a:lnTo>
                  <a:lnTo>
                    <a:pt x="2219" y="4480"/>
                  </a:lnTo>
                  <a:lnTo>
                    <a:pt x="2219" y="3349"/>
                  </a:lnTo>
                  <a:lnTo>
                    <a:pt x="2828" y="3349"/>
                  </a:lnTo>
                  <a:lnTo>
                    <a:pt x="2828" y="3045"/>
                  </a:lnTo>
                  <a:lnTo>
                    <a:pt x="2219" y="3045"/>
                  </a:lnTo>
                  <a:lnTo>
                    <a:pt x="2219" y="1740"/>
                  </a:lnTo>
                  <a:lnTo>
                    <a:pt x="1871" y="1740"/>
                  </a:lnTo>
                  <a:lnTo>
                    <a:pt x="1830" y="3045"/>
                  </a:lnTo>
                  <a:lnTo>
                    <a:pt x="436" y="3045"/>
                  </a:lnTo>
                  <a:lnTo>
                    <a:pt x="1654" y="174"/>
                  </a:lnTo>
                  <a:lnTo>
                    <a:pt x="1306" y="0"/>
                  </a:lnTo>
                  <a:close/>
                </a:path>
              </a:pathLst>
            </a:custGeom>
            <a:solidFill>
              <a:srgbClr val="181C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16"/>
            <p:cNvSpPr/>
            <p:nvPr/>
          </p:nvSpPr>
          <p:spPr>
            <a:xfrm>
              <a:off x="934550" y="5201775"/>
              <a:ext cx="72875" cy="109850"/>
            </a:xfrm>
            <a:custGeom>
              <a:avLst/>
              <a:gdLst/>
              <a:ahLst/>
              <a:cxnLst/>
              <a:rect l="l" t="t" r="r" b="b"/>
              <a:pathLst>
                <a:path w="2915" h="4394" extrusionOk="0">
                  <a:moveTo>
                    <a:pt x="1001" y="348"/>
                  </a:moveTo>
                  <a:cubicBezTo>
                    <a:pt x="1175" y="348"/>
                    <a:pt x="1348" y="392"/>
                    <a:pt x="1522" y="392"/>
                  </a:cubicBezTo>
                  <a:cubicBezTo>
                    <a:pt x="1653" y="435"/>
                    <a:pt x="1827" y="522"/>
                    <a:pt x="1957" y="653"/>
                  </a:cubicBezTo>
                  <a:cubicBezTo>
                    <a:pt x="2131" y="783"/>
                    <a:pt x="2262" y="957"/>
                    <a:pt x="2349" y="1175"/>
                  </a:cubicBezTo>
                  <a:cubicBezTo>
                    <a:pt x="2436" y="1436"/>
                    <a:pt x="2479" y="1783"/>
                    <a:pt x="2479" y="2175"/>
                  </a:cubicBezTo>
                  <a:cubicBezTo>
                    <a:pt x="2479" y="2566"/>
                    <a:pt x="2436" y="2871"/>
                    <a:pt x="2349" y="3132"/>
                  </a:cubicBezTo>
                  <a:cubicBezTo>
                    <a:pt x="2262" y="3349"/>
                    <a:pt x="2131" y="3567"/>
                    <a:pt x="2001" y="3697"/>
                  </a:cubicBezTo>
                  <a:cubicBezTo>
                    <a:pt x="1827" y="3828"/>
                    <a:pt x="1696" y="3915"/>
                    <a:pt x="1522" y="3958"/>
                  </a:cubicBezTo>
                  <a:cubicBezTo>
                    <a:pt x="1348" y="4002"/>
                    <a:pt x="1175" y="4045"/>
                    <a:pt x="1044" y="4045"/>
                  </a:cubicBezTo>
                  <a:lnTo>
                    <a:pt x="435" y="4045"/>
                  </a:lnTo>
                  <a:lnTo>
                    <a:pt x="435" y="348"/>
                  </a:lnTo>
                  <a:close/>
                  <a:moveTo>
                    <a:pt x="0" y="0"/>
                  </a:moveTo>
                  <a:lnTo>
                    <a:pt x="0" y="4393"/>
                  </a:lnTo>
                  <a:lnTo>
                    <a:pt x="957" y="4393"/>
                  </a:lnTo>
                  <a:cubicBezTo>
                    <a:pt x="1131" y="4393"/>
                    <a:pt x="1305" y="4393"/>
                    <a:pt x="1479" y="4350"/>
                  </a:cubicBezTo>
                  <a:cubicBezTo>
                    <a:pt x="1653" y="4306"/>
                    <a:pt x="1827" y="4263"/>
                    <a:pt x="2001" y="4132"/>
                  </a:cubicBezTo>
                  <a:cubicBezTo>
                    <a:pt x="2175" y="4045"/>
                    <a:pt x="2349" y="3915"/>
                    <a:pt x="2479" y="3741"/>
                  </a:cubicBezTo>
                  <a:cubicBezTo>
                    <a:pt x="2610" y="3610"/>
                    <a:pt x="2697" y="3393"/>
                    <a:pt x="2784" y="3132"/>
                  </a:cubicBezTo>
                  <a:cubicBezTo>
                    <a:pt x="2871" y="2871"/>
                    <a:pt x="2914" y="2523"/>
                    <a:pt x="2914" y="2175"/>
                  </a:cubicBezTo>
                  <a:cubicBezTo>
                    <a:pt x="2914" y="1696"/>
                    <a:pt x="2871" y="1349"/>
                    <a:pt x="2740" y="1044"/>
                  </a:cubicBezTo>
                  <a:cubicBezTo>
                    <a:pt x="2610" y="783"/>
                    <a:pt x="2479" y="566"/>
                    <a:pt x="2262" y="392"/>
                  </a:cubicBezTo>
                  <a:cubicBezTo>
                    <a:pt x="2088" y="261"/>
                    <a:pt x="1870" y="131"/>
                    <a:pt x="1609" y="87"/>
                  </a:cubicBezTo>
                  <a:cubicBezTo>
                    <a:pt x="1392" y="44"/>
                    <a:pt x="1131" y="0"/>
                    <a:pt x="914" y="0"/>
                  </a:cubicBezTo>
                  <a:close/>
                </a:path>
              </a:pathLst>
            </a:custGeom>
            <a:solidFill>
              <a:srgbClr val="181C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16"/>
            <p:cNvSpPr/>
            <p:nvPr/>
          </p:nvSpPr>
          <p:spPr>
            <a:xfrm>
              <a:off x="1025875" y="5199600"/>
              <a:ext cx="67450" cy="112025"/>
            </a:xfrm>
            <a:custGeom>
              <a:avLst/>
              <a:gdLst/>
              <a:ahLst/>
              <a:cxnLst/>
              <a:rect l="l" t="t" r="r" b="b"/>
              <a:pathLst>
                <a:path w="2698" h="4481" extrusionOk="0">
                  <a:moveTo>
                    <a:pt x="1305" y="0"/>
                  </a:moveTo>
                  <a:cubicBezTo>
                    <a:pt x="1044" y="0"/>
                    <a:pt x="783" y="87"/>
                    <a:pt x="610" y="174"/>
                  </a:cubicBezTo>
                  <a:cubicBezTo>
                    <a:pt x="392" y="261"/>
                    <a:pt x="218" y="392"/>
                    <a:pt x="1" y="609"/>
                  </a:cubicBezTo>
                  <a:lnTo>
                    <a:pt x="305" y="870"/>
                  </a:lnTo>
                  <a:cubicBezTo>
                    <a:pt x="479" y="696"/>
                    <a:pt x="610" y="566"/>
                    <a:pt x="740" y="479"/>
                  </a:cubicBezTo>
                  <a:cubicBezTo>
                    <a:pt x="914" y="392"/>
                    <a:pt x="1088" y="392"/>
                    <a:pt x="1305" y="392"/>
                  </a:cubicBezTo>
                  <a:cubicBezTo>
                    <a:pt x="1566" y="392"/>
                    <a:pt x="1784" y="435"/>
                    <a:pt x="1958" y="609"/>
                  </a:cubicBezTo>
                  <a:cubicBezTo>
                    <a:pt x="2088" y="740"/>
                    <a:pt x="2175" y="957"/>
                    <a:pt x="2175" y="1218"/>
                  </a:cubicBezTo>
                  <a:cubicBezTo>
                    <a:pt x="2175" y="1392"/>
                    <a:pt x="2132" y="1523"/>
                    <a:pt x="2132" y="1696"/>
                  </a:cubicBezTo>
                  <a:cubicBezTo>
                    <a:pt x="2088" y="1827"/>
                    <a:pt x="2001" y="1957"/>
                    <a:pt x="1914" y="2131"/>
                  </a:cubicBezTo>
                  <a:cubicBezTo>
                    <a:pt x="1827" y="2262"/>
                    <a:pt x="1740" y="2436"/>
                    <a:pt x="1566" y="2610"/>
                  </a:cubicBezTo>
                  <a:cubicBezTo>
                    <a:pt x="1436" y="2784"/>
                    <a:pt x="1218" y="3001"/>
                    <a:pt x="1001" y="3262"/>
                  </a:cubicBezTo>
                  <a:cubicBezTo>
                    <a:pt x="740" y="3523"/>
                    <a:pt x="436" y="3784"/>
                    <a:pt x="131" y="4132"/>
                  </a:cubicBezTo>
                  <a:lnTo>
                    <a:pt x="131" y="4480"/>
                  </a:lnTo>
                  <a:lnTo>
                    <a:pt x="2654" y="4480"/>
                  </a:lnTo>
                  <a:lnTo>
                    <a:pt x="2697" y="4132"/>
                  </a:lnTo>
                  <a:lnTo>
                    <a:pt x="566" y="4132"/>
                  </a:lnTo>
                  <a:cubicBezTo>
                    <a:pt x="914" y="3784"/>
                    <a:pt x="1262" y="3480"/>
                    <a:pt x="1523" y="3219"/>
                  </a:cubicBezTo>
                  <a:cubicBezTo>
                    <a:pt x="1740" y="2958"/>
                    <a:pt x="1958" y="2697"/>
                    <a:pt x="2132" y="2479"/>
                  </a:cubicBezTo>
                  <a:cubicBezTo>
                    <a:pt x="2306" y="2262"/>
                    <a:pt x="2393" y="2044"/>
                    <a:pt x="2480" y="1870"/>
                  </a:cubicBezTo>
                  <a:cubicBezTo>
                    <a:pt x="2567" y="1653"/>
                    <a:pt x="2610" y="1436"/>
                    <a:pt x="2610" y="1218"/>
                  </a:cubicBezTo>
                  <a:cubicBezTo>
                    <a:pt x="2610" y="1001"/>
                    <a:pt x="2523" y="783"/>
                    <a:pt x="2436" y="609"/>
                  </a:cubicBezTo>
                  <a:cubicBezTo>
                    <a:pt x="2349" y="435"/>
                    <a:pt x="2175" y="261"/>
                    <a:pt x="2001" y="174"/>
                  </a:cubicBezTo>
                  <a:cubicBezTo>
                    <a:pt x="1827" y="87"/>
                    <a:pt x="1566" y="0"/>
                    <a:pt x="1305" y="0"/>
                  </a:cubicBezTo>
                  <a:close/>
                </a:path>
              </a:pathLst>
            </a:custGeom>
            <a:solidFill>
              <a:srgbClr val="181C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16"/>
            <p:cNvSpPr/>
            <p:nvPr/>
          </p:nvSpPr>
          <p:spPr>
            <a:xfrm>
              <a:off x="1135700" y="5201775"/>
              <a:ext cx="63100" cy="109850"/>
            </a:xfrm>
            <a:custGeom>
              <a:avLst/>
              <a:gdLst/>
              <a:ahLst/>
              <a:cxnLst/>
              <a:rect l="l" t="t" r="r" b="b"/>
              <a:pathLst>
                <a:path w="2524" h="4394" extrusionOk="0">
                  <a:moveTo>
                    <a:pt x="0" y="0"/>
                  </a:moveTo>
                  <a:lnTo>
                    <a:pt x="0" y="4393"/>
                  </a:lnTo>
                  <a:lnTo>
                    <a:pt x="392" y="4393"/>
                  </a:lnTo>
                  <a:lnTo>
                    <a:pt x="392" y="2392"/>
                  </a:lnTo>
                  <a:lnTo>
                    <a:pt x="2175" y="2392"/>
                  </a:lnTo>
                  <a:lnTo>
                    <a:pt x="2175" y="2001"/>
                  </a:lnTo>
                  <a:lnTo>
                    <a:pt x="392" y="2001"/>
                  </a:lnTo>
                  <a:lnTo>
                    <a:pt x="392" y="348"/>
                  </a:lnTo>
                  <a:lnTo>
                    <a:pt x="2436" y="348"/>
                  </a:lnTo>
                  <a:lnTo>
                    <a:pt x="2523" y="0"/>
                  </a:lnTo>
                  <a:close/>
                </a:path>
              </a:pathLst>
            </a:custGeom>
            <a:solidFill>
              <a:srgbClr val="181C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16"/>
            <p:cNvSpPr/>
            <p:nvPr/>
          </p:nvSpPr>
          <p:spPr>
            <a:xfrm>
              <a:off x="1219425" y="5199600"/>
              <a:ext cx="72875" cy="114200"/>
            </a:xfrm>
            <a:custGeom>
              <a:avLst/>
              <a:gdLst/>
              <a:ahLst/>
              <a:cxnLst/>
              <a:rect l="l" t="t" r="r" b="b"/>
              <a:pathLst>
                <a:path w="2915" h="4568" extrusionOk="0">
                  <a:moveTo>
                    <a:pt x="1479" y="348"/>
                  </a:moveTo>
                  <a:cubicBezTo>
                    <a:pt x="1740" y="348"/>
                    <a:pt x="1958" y="435"/>
                    <a:pt x="2132" y="566"/>
                  </a:cubicBezTo>
                  <a:cubicBezTo>
                    <a:pt x="2262" y="696"/>
                    <a:pt x="2349" y="870"/>
                    <a:pt x="2349" y="1131"/>
                  </a:cubicBezTo>
                  <a:cubicBezTo>
                    <a:pt x="2349" y="1349"/>
                    <a:pt x="2306" y="1523"/>
                    <a:pt x="2175" y="1653"/>
                  </a:cubicBezTo>
                  <a:cubicBezTo>
                    <a:pt x="2045" y="1783"/>
                    <a:pt x="1871" y="1914"/>
                    <a:pt x="1653" y="2044"/>
                  </a:cubicBezTo>
                  <a:cubicBezTo>
                    <a:pt x="1436" y="1957"/>
                    <a:pt x="1262" y="1914"/>
                    <a:pt x="1088" y="1827"/>
                  </a:cubicBezTo>
                  <a:cubicBezTo>
                    <a:pt x="957" y="1783"/>
                    <a:pt x="827" y="1696"/>
                    <a:pt x="740" y="1610"/>
                  </a:cubicBezTo>
                  <a:cubicBezTo>
                    <a:pt x="653" y="1479"/>
                    <a:pt x="609" y="1349"/>
                    <a:pt x="609" y="1175"/>
                  </a:cubicBezTo>
                  <a:cubicBezTo>
                    <a:pt x="609" y="914"/>
                    <a:pt x="696" y="696"/>
                    <a:pt x="827" y="566"/>
                  </a:cubicBezTo>
                  <a:cubicBezTo>
                    <a:pt x="1001" y="435"/>
                    <a:pt x="1218" y="348"/>
                    <a:pt x="1479" y="348"/>
                  </a:cubicBezTo>
                  <a:close/>
                  <a:moveTo>
                    <a:pt x="1218" y="2262"/>
                  </a:moveTo>
                  <a:cubicBezTo>
                    <a:pt x="1479" y="2349"/>
                    <a:pt x="1697" y="2436"/>
                    <a:pt x="1871" y="2523"/>
                  </a:cubicBezTo>
                  <a:cubicBezTo>
                    <a:pt x="2088" y="2610"/>
                    <a:pt x="2219" y="2697"/>
                    <a:pt x="2349" y="2827"/>
                  </a:cubicBezTo>
                  <a:cubicBezTo>
                    <a:pt x="2436" y="2914"/>
                    <a:pt x="2523" y="3088"/>
                    <a:pt x="2523" y="3306"/>
                  </a:cubicBezTo>
                  <a:cubicBezTo>
                    <a:pt x="2523" y="3567"/>
                    <a:pt x="2436" y="3784"/>
                    <a:pt x="2219" y="3958"/>
                  </a:cubicBezTo>
                  <a:cubicBezTo>
                    <a:pt x="2045" y="4132"/>
                    <a:pt x="1784" y="4176"/>
                    <a:pt x="1436" y="4176"/>
                  </a:cubicBezTo>
                  <a:cubicBezTo>
                    <a:pt x="1131" y="4176"/>
                    <a:pt x="870" y="4132"/>
                    <a:pt x="696" y="3958"/>
                  </a:cubicBezTo>
                  <a:cubicBezTo>
                    <a:pt x="522" y="3828"/>
                    <a:pt x="435" y="3610"/>
                    <a:pt x="435" y="3349"/>
                  </a:cubicBezTo>
                  <a:cubicBezTo>
                    <a:pt x="435" y="3132"/>
                    <a:pt x="479" y="2958"/>
                    <a:pt x="566" y="2827"/>
                  </a:cubicBezTo>
                  <a:cubicBezTo>
                    <a:pt x="653" y="2697"/>
                    <a:pt x="740" y="2566"/>
                    <a:pt x="827" y="2479"/>
                  </a:cubicBezTo>
                  <a:cubicBezTo>
                    <a:pt x="957" y="2392"/>
                    <a:pt x="1088" y="2305"/>
                    <a:pt x="1218" y="2262"/>
                  </a:cubicBezTo>
                  <a:close/>
                  <a:moveTo>
                    <a:pt x="1479" y="0"/>
                  </a:moveTo>
                  <a:cubicBezTo>
                    <a:pt x="1349" y="0"/>
                    <a:pt x="1218" y="44"/>
                    <a:pt x="1044" y="87"/>
                  </a:cubicBezTo>
                  <a:cubicBezTo>
                    <a:pt x="914" y="131"/>
                    <a:pt x="783" y="174"/>
                    <a:pt x="653" y="261"/>
                  </a:cubicBezTo>
                  <a:cubicBezTo>
                    <a:pt x="522" y="348"/>
                    <a:pt x="392" y="479"/>
                    <a:pt x="305" y="609"/>
                  </a:cubicBezTo>
                  <a:cubicBezTo>
                    <a:pt x="218" y="783"/>
                    <a:pt x="218" y="957"/>
                    <a:pt x="218" y="1131"/>
                  </a:cubicBezTo>
                  <a:cubicBezTo>
                    <a:pt x="218" y="1392"/>
                    <a:pt x="261" y="1610"/>
                    <a:pt x="392" y="1740"/>
                  </a:cubicBezTo>
                  <a:cubicBezTo>
                    <a:pt x="522" y="1914"/>
                    <a:pt x="696" y="2044"/>
                    <a:pt x="914" y="2175"/>
                  </a:cubicBezTo>
                  <a:cubicBezTo>
                    <a:pt x="653" y="2262"/>
                    <a:pt x="435" y="2436"/>
                    <a:pt x="261" y="2610"/>
                  </a:cubicBezTo>
                  <a:cubicBezTo>
                    <a:pt x="87" y="2827"/>
                    <a:pt x="0" y="3045"/>
                    <a:pt x="0" y="3306"/>
                  </a:cubicBezTo>
                  <a:cubicBezTo>
                    <a:pt x="0" y="3567"/>
                    <a:pt x="87" y="3784"/>
                    <a:pt x="174" y="3958"/>
                  </a:cubicBezTo>
                  <a:cubicBezTo>
                    <a:pt x="305" y="4132"/>
                    <a:pt x="479" y="4263"/>
                    <a:pt x="696" y="4393"/>
                  </a:cubicBezTo>
                  <a:cubicBezTo>
                    <a:pt x="914" y="4480"/>
                    <a:pt x="1175" y="4567"/>
                    <a:pt x="1479" y="4567"/>
                  </a:cubicBezTo>
                  <a:cubicBezTo>
                    <a:pt x="1740" y="4567"/>
                    <a:pt x="2001" y="4480"/>
                    <a:pt x="2219" y="4393"/>
                  </a:cubicBezTo>
                  <a:cubicBezTo>
                    <a:pt x="2436" y="4306"/>
                    <a:pt x="2610" y="4132"/>
                    <a:pt x="2740" y="3958"/>
                  </a:cubicBezTo>
                  <a:cubicBezTo>
                    <a:pt x="2871" y="3784"/>
                    <a:pt x="2914" y="3567"/>
                    <a:pt x="2914" y="3306"/>
                  </a:cubicBezTo>
                  <a:cubicBezTo>
                    <a:pt x="2914" y="3045"/>
                    <a:pt x="2827" y="2784"/>
                    <a:pt x="2653" y="2610"/>
                  </a:cubicBezTo>
                  <a:cubicBezTo>
                    <a:pt x="2479" y="2392"/>
                    <a:pt x="2262" y="2262"/>
                    <a:pt x="1958" y="2131"/>
                  </a:cubicBezTo>
                  <a:cubicBezTo>
                    <a:pt x="2219" y="2001"/>
                    <a:pt x="2392" y="1870"/>
                    <a:pt x="2566" y="1696"/>
                  </a:cubicBezTo>
                  <a:cubicBezTo>
                    <a:pt x="2697" y="1523"/>
                    <a:pt x="2740" y="1349"/>
                    <a:pt x="2740" y="1131"/>
                  </a:cubicBezTo>
                  <a:cubicBezTo>
                    <a:pt x="2740" y="914"/>
                    <a:pt x="2697" y="740"/>
                    <a:pt x="2653" y="609"/>
                  </a:cubicBezTo>
                  <a:cubicBezTo>
                    <a:pt x="2566" y="479"/>
                    <a:pt x="2436" y="348"/>
                    <a:pt x="2349" y="261"/>
                  </a:cubicBezTo>
                  <a:cubicBezTo>
                    <a:pt x="2219" y="174"/>
                    <a:pt x="2045" y="131"/>
                    <a:pt x="1914" y="87"/>
                  </a:cubicBezTo>
                  <a:cubicBezTo>
                    <a:pt x="1784" y="44"/>
                    <a:pt x="1610" y="0"/>
                    <a:pt x="1479" y="0"/>
                  </a:cubicBezTo>
                  <a:close/>
                </a:path>
              </a:pathLst>
            </a:custGeom>
            <a:solidFill>
              <a:srgbClr val="181C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16"/>
            <p:cNvSpPr/>
            <p:nvPr/>
          </p:nvSpPr>
          <p:spPr>
            <a:xfrm>
              <a:off x="2059925" y="5201775"/>
              <a:ext cx="77225" cy="109850"/>
            </a:xfrm>
            <a:custGeom>
              <a:avLst/>
              <a:gdLst/>
              <a:ahLst/>
              <a:cxnLst/>
              <a:rect l="l" t="t" r="r" b="b"/>
              <a:pathLst>
                <a:path w="3089" h="4394" extrusionOk="0">
                  <a:moveTo>
                    <a:pt x="2175" y="1436"/>
                  </a:moveTo>
                  <a:lnTo>
                    <a:pt x="1958" y="2914"/>
                  </a:lnTo>
                  <a:lnTo>
                    <a:pt x="914" y="2914"/>
                  </a:lnTo>
                  <a:lnTo>
                    <a:pt x="1131" y="1436"/>
                  </a:lnTo>
                  <a:close/>
                  <a:moveTo>
                    <a:pt x="957" y="0"/>
                  </a:moveTo>
                  <a:lnTo>
                    <a:pt x="827" y="1088"/>
                  </a:lnTo>
                  <a:lnTo>
                    <a:pt x="218" y="1088"/>
                  </a:lnTo>
                  <a:lnTo>
                    <a:pt x="218" y="1436"/>
                  </a:lnTo>
                  <a:lnTo>
                    <a:pt x="783" y="1436"/>
                  </a:lnTo>
                  <a:lnTo>
                    <a:pt x="566" y="2914"/>
                  </a:lnTo>
                  <a:lnTo>
                    <a:pt x="0" y="2914"/>
                  </a:lnTo>
                  <a:lnTo>
                    <a:pt x="0" y="3262"/>
                  </a:lnTo>
                  <a:lnTo>
                    <a:pt x="522" y="3262"/>
                  </a:lnTo>
                  <a:lnTo>
                    <a:pt x="392" y="4393"/>
                  </a:lnTo>
                  <a:lnTo>
                    <a:pt x="740" y="4393"/>
                  </a:lnTo>
                  <a:lnTo>
                    <a:pt x="870" y="3262"/>
                  </a:lnTo>
                  <a:lnTo>
                    <a:pt x="1914" y="3262"/>
                  </a:lnTo>
                  <a:lnTo>
                    <a:pt x="1740" y="4393"/>
                  </a:lnTo>
                  <a:lnTo>
                    <a:pt x="2088" y="4393"/>
                  </a:lnTo>
                  <a:lnTo>
                    <a:pt x="2262" y="3262"/>
                  </a:lnTo>
                  <a:lnTo>
                    <a:pt x="2871" y="3262"/>
                  </a:lnTo>
                  <a:lnTo>
                    <a:pt x="2871" y="2914"/>
                  </a:lnTo>
                  <a:lnTo>
                    <a:pt x="2306" y="2914"/>
                  </a:lnTo>
                  <a:lnTo>
                    <a:pt x="2480" y="1436"/>
                  </a:lnTo>
                  <a:lnTo>
                    <a:pt x="3088" y="1436"/>
                  </a:lnTo>
                  <a:lnTo>
                    <a:pt x="3088" y="1088"/>
                  </a:lnTo>
                  <a:lnTo>
                    <a:pt x="2523" y="1088"/>
                  </a:lnTo>
                  <a:lnTo>
                    <a:pt x="2697" y="0"/>
                  </a:lnTo>
                  <a:lnTo>
                    <a:pt x="2349" y="0"/>
                  </a:lnTo>
                  <a:lnTo>
                    <a:pt x="2219" y="1088"/>
                  </a:lnTo>
                  <a:lnTo>
                    <a:pt x="1175" y="1088"/>
                  </a:lnTo>
                  <a:lnTo>
                    <a:pt x="1305" y="0"/>
                  </a:lnTo>
                  <a:close/>
                </a:path>
              </a:pathLst>
            </a:custGeom>
            <a:solidFill>
              <a:srgbClr val="181C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16"/>
            <p:cNvSpPr/>
            <p:nvPr/>
          </p:nvSpPr>
          <p:spPr>
            <a:xfrm>
              <a:off x="2163225" y="5201775"/>
              <a:ext cx="63075" cy="110925"/>
            </a:xfrm>
            <a:custGeom>
              <a:avLst/>
              <a:gdLst/>
              <a:ahLst/>
              <a:cxnLst/>
              <a:rect l="l" t="t" r="r" b="b"/>
              <a:pathLst>
                <a:path w="2523" h="4437" extrusionOk="0">
                  <a:moveTo>
                    <a:pt x="0" y="0"/>
                  </a:moveTo>
                  <a:lnTo>
                    <a:pt x="0" y="348"/>
                  </a:lnTo>
                  <a:lnTo>
                    <a:pt x="2131" y="348"/>
                  </a:lnTo>
                  <a:lnTo>
                    <a:pt x="392" y="4350"/>
                  </a:lnTo>
                  <a:lnTo>
                    <a:pt x="740" y="4437"/>
                  </a:lnTo>
                  <a:lnTo>
                    <a:pt x="2523" y="305"/>
                  </a:lnTo>
                  <a:lnTo>
                    <a:pt x="2523" y="0"/>
                  </a:lnTo>
                  <a:close/>
                </a:path>
              </a:pathLst>
            </a:custGeom>
            <a:solidFill>
              <a:srgbClr val="181C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16"/>
            <p:cNvSpPr/>
            <p:nvPr/>
          </p:nvSpPr>
          <p:spPr>
            <a:xfrm>
              <a:off x="2246950" y="5201775"/>
              <a:ext cx="87000" cy="109850"/>
            </a:xfrm>
            <a:custGeom>
              <a:avLst/>
              <a:gdLst/>
              <a:ahLst/>
              <a:cxnLst/>
              <a:rect l="l" t="t" r="r" b="b"/>
              <a:pathLst>
                <a:path w="3480" h="4394" extrusionOk="0">
                  <a:moveTo>
                    <a:pt x="1740" y="392"/>
                  </a:moveTo>
                  <a:lnTo>
                    <a:pt x="2523" y="2827"/>
                  </a:lnTo>
                  <a:lnTo>
                    <a:pt x="914" y="2827"/>
                  </a:lnTo>
                  <a:lnTo>
                    <a:pt x="1740" y="392"/>
                  </a:lnTo>
                  <a:close/>
                  <a:moveTo>
                    <a:pt x="1479" y="0"/>
                  </a:moveTo>
                  <a:lnTo>
                    <a:pt x="0" y="4393"/>
                  </a:lnTo>
                  <a:lnTo>
                    <a:pt x="392" y="4393"/>
                  </a:lnTo>
                  <a:lnTo>
                    <a:pt x="783" y="3219"/>
                  </a:lnTo>
                  <a:lnTo>
                    <a:pt x="2653" y="3219"/>
                  </a:lnTo>
                  <a:lnTo>
                    <a:pt x="3045" y="4393"/>
                  </a:lnTo>
                  <a:lnTo>
                    <a:pt x="3480" y="4393"/>
                  </a:lnTo>
                  <a:lnTo>
                    <a:pt x="2001" y="0"/>
                  </a:lnTo>
                  <a:close/>
                </a:path>
              </a:pathLst>
            </a:custGeom>
            <a:solidFill>
              <a:srgbClr val="181C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16"/>
            <p:cNvSpPr/>
            <p:nvPr/>
          </p:nvSpPr>
          <p:spPr>
            <a:xfrm>
              <a:off x="2350250" y="5200675"/>
              <a:ext cx="69600" cy="114200"/>
            </a:xfrm>
            <a:custGeom>
              <a:avLst/>
              <a:gdLst/>
              <a:ahLst/>
              <a:cxnLst/>
              <a:rect l="l" t="t" r="r" b="b"/>
              <a:pathLst>
                <a:path w="2784" h="4568" extrusionOk="0">
                  <a:moveTo>
                    <a:pt x="1392" y="349"/>
                  </a:moveTo>
                  <a:cubicBezTo>
                    <a:pt x="1609" y="349"/>
                    <a:pt x="1783" y="392"/>
                    <a:pt x="1914" y="479"/>
                  </a:cubicBezTo>
                  <a:cubicBezTo>
                    <a:pt x="2044" y="566"/>
                    <a:pt x="2175" y="740"/>
                    <a:pt x="2218" y="958"/>
                  </a:cubicBezTo>
                  <a:cubicBezTo>
                    <a:pt x="2295" y="1150"/>
                    <a:pt x="2338" y="1410"/>
                    <a:pt x="2347" y="1738"/>
                  </a:cubicBezTo>
                  <a:lnTo>
                    <a:pt x="2347" y="1738"/>
                  </a:lnTo>
                  <a:cubicBezTo>
                    <a:pt x="2223" y="1953"/>
                    <a:pt x="2068" y="2103"/>
                    <a:pt x="1914" y="2219"/>
                  </a:cubicBezTo>
                  <a:cubicBezTo>
                    <a:pt x="1740" y="2393"/>
                    <a:pt x="1522" y="2436"/>
                    <a:pt x="1305" y="2436"/>
                  </a:cubicBezTo>
                  <a:cubicBezTo>
                    <a:pt x="1044" y="2436"/>
                    <a:pt x="826" y="2349"/>
                    <a:pt x="653" y="2219"/>
                  </a:cubicBezTo>
                  <a:cubicBezTo>
                    <a:pt x="522" y="2045"/>
                    <a:pt x="435" y="1784"/>
                    <a:pt x="435" y="1436"/>
                  </a:cubicBezTo>
                  <a:cubicBezTo>
                    <a:pt x="435" y="1088"/>
                    <a:pt x="522" y="784"/>
                    <a:pt x="653" y="610"/>
                  </a:cubicBezTo>
                  <a:cubicBezTo>
                    <a:pt x="826" y="436"/>
                    <a:pt x="1044" y="349"/>
                    <a:pt x="1392" y="349"/>
                  </a:cubicBezTo>
                  <a:close/>
                  <a:moveTo>
                    <a:pt x="1392" y="1"/>
                  </a:moveTo>
                  <a:cubicBezTo>
                    <a:pt x="1131" y="1"/>
                    <a:pt x="913" y="44"/>
                    <a:pt x="696" y="131"/>
                  </a:cubicBezTo>
                  <a:cubicBezTo>
                    <a:pt x="479" y="262"/>
                    <a:pt x="305" y="392"/>
                    <a:pt x="174" y="610"/>
                  </a:cubicBezTo>
                  <a:cubicBezTo>
                    <a:pt x="87" y="827"/>
                    <a:pt x="0" y="1088"/>
                    <a:pt x="0" y="1393"/>
                  </a:cubicBezTo>
                  <a:cubicBezTo>
                    <a:pt x="0" y="1697"/>
                    <a:pt x="44" y="1958"/>
                    <a:pt x="174" y="2132"/>
                  </a:cubicBezTo>
                  <a:cubicBezTo>
                    <a:pt x="261" y="2349"/>
                    <a:pt x="435" y="2523"/>
                    <a:pt x="609" y="2610"/>
                  </a:cubicBezTo>
                  <a:cubicBezTo>
                    <a:pt x="783" y="2741"/>
                    <a:pt x="1000" y="2784"/>
                    <a:pt x="1261" y="2784"/>
                  </a:cubicBezTo>
                  <a:cubicBezTo>
                    <a:pt x="1522" y="2784"/>
                    <a:pt x="1740" y="2741"/>
                    <a:pt x="1957" y="2610"/>
                  </a:cubicBezTo>
                  <a:cubicBezTo>
                    <a:pt x="2106" y="2499"/>
                    <a:pt x="2254" y="2356"/>
                    <a:pt x="2349" y="2208"/>
                  </a:cubicBezTo>
                  <a:lnTo>
                    <a:pt x="2349" y="2208"/>
                  </a:lnTo>
                  <a:cubicBezTo>
                    <a:pt x="2344" y="2586"/>
                    <a:pt x="2258" y="2922"/>
                    <a:pt x="2131" y="3176"/>
                  </a:cubicBezTo>
                  <a:cubicBezTo>
                    <a:pt x="2001" y="3437"/>
                    <a:pt x="1783" y="3654"/>
                    <a:pt x="1479" y="3785"/>
                  </a:cubicBezTo>
                  <a:cubicBezTo>
                    <a:pt x="1218" y="3959"/>
                    <a:pt x="826" y="4133"/>
                    <a:pt x="435" y="4220"/>
                  </a:cubicBezTo>
                  <a:lnTo>
                    <a:pt x="522" y="4568"/>
                  </a:lnTo>
                  <a:cubicBezTo>
                    <a:pt x="913" y="4437"/>
                    <a:pt x="1261" y="4307"/>
                    <a:pt x="1522" y="4176"/>
                  </a:cubicBezTo>
                  <a:cubicBezTo>
                    <a:pt x="1827" y="4046"/>
                    <a:pt x="2044" y="3872"/>
                    <a:pt x="2218" y="3698"/>
                  </a:cubicBezTo>
                  <a:cubicBezTo>
                    <a:pt x="2436" y="3480"/>
                    <a:pt x="2566" y="3219"/>
                    <a:pt x="2653" y="2915"/>
                  </a:cubicBezTo>
                  <a:cubicBezTo>
                    <a:pt x="2740" y="2610"/>
                    <a:pt x="2784" y="2262"/>
                    <a:pt x="2784" y="1784"/>
                  </a:cubicBezTo>
                  <a:cubicBezTo>
                    <a:pt x="2784" y="1436"/>
                    <a:pt x="2697" y="1088"/>
                    <a:pt x="2610" y="827"/>
                  </a:cubicBezTo>
                  <a:cubicBezTo>
                    <a:pt x="2523" y="566"/>
                    <a:pt x="2349" y="349"/>
                    <a:pt x="2175" y="218"/>
                  </a:cubicBezTo>
                  <a:cubicBezTo>
                    <a:pt x="1957" y="44"/>
                    <a:pt x="1696" y="1"/>
                    <a:pt x="1392" y="1"/>
                  </a:cubicBezTo>
                  <a:close/>
                </a:path>
              </a:pathLst>
            </a:custGeom>
            <a:solidFill>
              <a:srgbClr val="181C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16"/>
            <p:cNvSpPr/>
            <p:nvPr/>
          </p:nvSpPr>
          <p:spPr>
            <a:xfrm>
              <a:off x="2447025" y="5200675"/>
              <a:ext cx="68525" cy="114200"/>
            </a:xfrm>
            <a:custGeom>
              <a:avLst/>
              <a:gdLst/>
              <a:ahLst/>
              <a:cxnLst/>
              <a:rect l="l" t="t" r="r" b="b"/>
              <a:pathLst>
                <a:path w="2741" h="4568" extrusionOk="0">
                  <a:moveTo>
                    <a:pt x="1348" y="349"/>
                  </a:moveTo>
                  <a:cubicBezTo>
                    <a:pt x="1566" y="349"/>
                    <a:pt x="1740" y="392"/>
                    <a:pt x="1870" y="479"/>
                  </a:cubicBezTo>
                  <a:cubicBezTo>
                    <a:pt x="2044" y="566"/>
                    <a:pt x="2131" y="740"/>
                    <a:pt x="2218" y="958"/>
                  </a:cubicBezTo>
                  <a:cubicBezTo>
                    <a:pt x="2258" y="1158"/>
                    <a:pt x="2298" y="1433"/>
                    <a:pt x="2304" y="1783"/>
                  </a:cubicBezTo>
                  <a:lnTo>
                    <a:pt x="2304" y="1783"/>
                  </a:lnTo>
                  <a:cubicBezTo>
                    <a:pt x="2171" y="1974"/>
                    <a:pt x="2057" y="2111"/>
                    <a:pt x="1914" y="2219"/>
                  </a:cubicBezTo>
                  <a:cubicBezTo>
                    <a:pt x="1740" y="2393"/>
                    <a:pt x="1522" y="2436"/>
                    <a:pt x="1261" y="2436"/>
                  </a:cubicBezTo>
                  <a:cubicBezTo>
                    <a:pt x="1000" y="2436"/>
                    <a:pt x="783" y="2349"/>
                    <a:pt x="652" y="2219"/>
                  </a:cubicBezTo>
                  <a:cubicBezTo>
                    <a:pt x="478" y="2045"/>
                    <a:pt x="391" y="1784"/>
                    <a:pt x="391" y="1436"/>
                  </a:cubicBezTo>
                  <a:cubicBezTo>
                    <a:pt x="391" y="1088"/>
                    <a:pt x="478" y="784"/>
                    <a:pt x="652" y="610"/>
                  </a:cubicBezTo>
                  <a:cubicBezTo>
                    <a:pt x="783" y="436"/>
                    <a:pt x="1044" y="349"/>
                    <a:pt x="1348" y="349"/>
                  </a:cubicBezTo>
                  <a:close/>
                  <a:moveTo>
                    <a:pt x="1348" y="1"/>
                  </a:moveTo>
                  <a:cubicBezTo>
                    <a:pt x="1087" y="1"/>
                    <a:pt x="870" y="44"/>
                    <a:pt x="652" y="131"/>
                  </a:cubicBezTo>
                  <a:cubicBezTo>
                    <a:pt x="478" y="262"/>
                    <a:pt x="304" y="392"/>
                    <a:pt x="174" y="610"/>
                  </a:cubicBezTo>
                  <a:cubicBezTo>
                    <a:pt x="43" y="827"/>
                    <a:pt x="0" y="1088"/>
                    <a:pt x="0" y="1393"/>
                  </a:cubicBezTo>
                  <a:cubicBezTo>
                    <a:pt x="0" y="1697"/>
                    <a:pt x="43" y="1958"/>
                    <a:pt x="130" y="2132"/>
                  </a:cubicBezTo>
                  <a:cubicBezTo>
                    <a:pt x="261" y="2349"/>
                    <a:pt x="391" y="2523"/>
                    <a:pt x="609" y="2610"/>
                  </a:cubicBezTo>
                  <a:cubicBezTo>
                    <a:pt x="783" y="2741"/>
                    <a:pt x="1000" y="2784"/>
                    <a:pt x="1261" y="2784"/>
                  </a:cubicBezTo>
                  <a:cubicBezTo>
                    <a:pt x="1522" y="2784"/>
                    <a:pt x="1740" y="2741"/>
                    <a:pt x="1914" y="2610"/>
                  </a:cubicBezTo>
                  <a:cubicBezTo>
                    <a:pt x="2051" y="2507"/>
                    <a:pt x="2188" y="2377"/>
                    <a:pt x="2304" y="2241"/>
                  </a:cubicBezTo>
                  <a:lnTo>
                    <a:pt x="2304" y="2241"/>
                  </a:lnTo>
                  <a:cubicBezTo>
                    <a:pt x="2295" y="2606"/>
                    <a:pt x="2211" y="2930"/>
                    <a:pt x="2088" y="3176"/>
                  </a:cubicBezTo>
                  <a:cubicBezTo>
                    <a:pt x="1957" y="3437"/>
                    <a:pt x="1740" y="3654"/>
                    <a:pt x="1479" y="3785"/>
                  </a:cubicBezTo>
                  <a:cubicBezTo>
                    <a:pt x="1174" y="3959"/>
                    <a:pt x="826" y="4133"/>
                    <a:pt x="391" y="4220"/>
                  </a:cubicBezTo>
                  <a:lnTo>
                    <a:pt x="478" y="4568"/>
                  </a:lnTo>
                  <a:cubicBezTo>
                    <a:pt x="870" y="4437"/>
                    <a:pt x="1218" y="4307"/>
                    <a:pt x="1522" y="4176"/>
                  </a:cubicBezTo>
                  <a:cubicBezTo>
                    <a:pt x="1783" y="4046"/>
                    <a:pt x="2044" y="3872"/>
                    <a:pt x="2218" y="3698"/>
                  </a:cubicBezTo>
                  <a:cubicBezTo>
                    <a:pt x="2392" y="3480"/>
                    <a:pt x="2523" y="3219"/>
                    <a:pt x="2610" y="2915"/>
                  </a:cubicBezTo>
                  <a:cubicBezTo>
                    <a:pt x="2697" y="2610"/>
                    <a:pt x="2740" y="2262"/>
                    <a:pt x="2740" y="1784"/>
                  </a:cubicBezTo>
                  <a:cubicBezTo>
                    <a:pt x="2740" y="1436"/>
                    <a:pt x="2697" y="1088"/>
                    <a:pt x="2610" y="827"/>
                  </a:cubicBezTo>
                  <a:cubicBezTo>
                    <a:pt x="2479" y="566"/>
                    <a:pt x="2349" y="349"/>
                    <a:pt x="2131" y="218"/>
                  </a:cubicBezTo>
                  <a:cubicBezTo>
                    <a:pt x="1914" y="44"/>
                    <a:pt x="1653" y="1"/>
                    <a:pt x="1348" y="1"/>
                  </a:cubicBezTo>
                  <a:close/>
                </a:path>
              </a:pathLst>
            </a:custGeom>
            <a:solidFill>
              <a:srgbClr val="181C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16"/>
            <p:cNvSpPr/>
            <p:nvPr/>
          </p:nvSpPr>
          <p:spPr>
            <a:xfrm>
              <a:off x="2554650" y="5201775"/>
              <a:ext cx="63100" cy="109850"/>
            </a:xfrm>
            <a:custGeom>
              <a:avLst/>
              <a:gdLst/>
              <a:ahLst/>
              <a:cxnLst/>
              <a:rect l="l" t="t" r="r" b="b"/>
              <a:pathLst>
                <a:path w="2524" h="4394" extrusionOk="0">
                  <a:moveTo>
                    <a:pt x="1" y="0"/>
                  </a:moveTo>
                  <a:lnTo>
                    <a:pt x="1" y="4393"/>
                  </a:lnTo>
                  <a:lnTo>
                    <a:pt x="392" y="4393"/>
                  </a:lnTo>
                  <a:lnTo>
                    <a:pt x="392" y="2392"/>
                  </a:lnTo>
                  <a:lnTo>
                    <a:pt x="2175" y="2392"/>
                  </a:lnTo>
                  <a:lnTo>
                    <a:pt x="2175" y="2001"/>
                  </a:lnTo>
                  <a:lnTo>
                    <a:pt x="392" y="2001"/>
                  </a:lnTo>
                  <a:lnTo>
                    <a:pt x="392" y="348"/>
                  </a:lnTo>
                  <a:lnTo>
                    <a:pt x="2436" y="348"/>
                  </a:lnTo>
                  <a:lnTo>
                    <a:pt x="2523" y="0"/>
                  </a:lnTo>
                  <a:close/>
                </a:path>
              </a:pathLst>
            </a:custGeom>
            <a:solidFill>
              <a:srgbClr val="181C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16"/>
            <p:cNvSpPr/>
            <p:nvPr/>
          </p:nvSpPr>
          <p:spPr>
            <a:xfrm>
              <a:off x="2643825" y="5201775"/>
              <a:ext cx="65250" cy="109850"/>
            </a:xfrm>
            <a:custGeom>
              <a:avLst/>
              <a:gdLst/>
              <a:ahLst/>
              <a:cxnLst/>
              <a:rect l="l" t="t" r="r" b="b"/>
              <a:pathLst>
                <a:path w="2610" h="4394" extrusionOk="0">
                  <a:moveTo>
                    <a:pt x="1305" y="0"/>
                  </a:moveTo>
                  <a:lnTo>
                    <a:pt x="0" y="783"/>
                  </a:lnTo>
                  <a:lnTo>
                    <a:pt x="218" y="1088"/>
                  </a:lnTo>
                  <a:lnTo>
                    <a:pt x="1218" y="435"/>
                  </a:lnTo>
                  <a:lnTo>
                    <a:pt x="1218" y="4045"/>
                  </a:lnTo>
                  <a:lnTo>
                    <a:pt x="131" y="4045"/>
                  </a:lnTo>
                  <a:lnTo>
                    <a:pt x="131" y="4393"/>
                  </a:lnTo>
                  <a:lnTo>
                    <a:pt x="2610" y="4393"/>
                  </a:lnTo>
                  <a:lnTo>
                    <a:pt x="2610" y="4045"/>
                  </a:lnTo>
                  <a:lnTo>
                    <a:pt x="1653" y="4045"/>
                  </a:lnTo>
                  <a:lnTo>
                    <a:pt x="1653" y="0"/>
                  </a:lnTo>
                  <a:close/>
                </a:path>
              </a:pathLst>
            </a:custGeom>
            <a:solidFill>
              <a:srgbClr val="181C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16"/>
            <p:cNvSpPr/>
            <p:nvPr/>
          </p:nvSpPr>
          <p:spPr>
            <a:xfrm>
              <a:off x="4897850" y="5201775"/>
              <a:ext cx="77225" cy="109850"/>
            </a:xfrm>
            <a:custGeom>
              <a:avLst/>
              <a:gdLst/>
              <a:ahLst/>
              <a:cxnLst/>
              <a:rect l="l" t="t" r="r" b="b"/>
              <a:pathLst>
                <a:path w="3089" h="4394" extrusionOk="0">
                  <a:moveTo>
                    <a:pt x="2175" y="1436"/>
                  </a:moveTo>
                  <a:lnTo>
                    <a:pt x="1957" y="2914"/>
                  </a:lnTo>
                  <a:lnTo>
                    <a:pt x="914" y="2914"/>
                  </a:lnTo>
                  <a:lnTo>
                    <a:pt x="1131" y="1436"/>
                  </a:lnTo>
                  <a:close/>
                  <a:moveTo>
                    <a:pt x="1001" y="0"/>
                  </a:moveTo>
                  <a:lnTo>
                    <a:pt x="827" y="1088"/>
                  </a:lnTo>
                  <a:lnTo>
                    <a:pt x="218" y="1088"/>
                  </a:lnTo>
                  <a:lnTo>
                    <a:pt x="218" y="1436"/>
                  </a:lnTo>
                  <a:lnTo>
                    <a:pt x="783" y="1436"/>
                  </a:lnTo>
                  <a:lnTo>
                    <a:pt x="609" y="2914"/>
                  </a:lnTo>
                  <a:lnTo>
                    <a:pt x="0" y="2914"/>
                  </a:lnTo>
                  <a:lnTo>
                    <a:pt x="0" y="3262"/>
                  </a:lnTo>
                  <a:lnTo>
                    <a:pt x="522" y="3262"/>
                  </a:lnTo>
                  <a:lnTo>
                    <a:pt x="392" y="4393"/>
                  </a:lnTo>
                  <a:lnTo>
                    <a:pt x="740" y="4393"/>
                  </a:lnTo>
                  <a:lnTo>
                    <a:pt x="870" y="3262"/>
                  </a:lnTo>
                  <a:lnTo>
                    <a:pt x="1914" y="3262"/>
                  </a:lnTo>
                  <a:lnTo>
                    <a:pt x="1783" y="4393"/>
                  </a:lnTo>
                  <a:lnTo>
                    <a:pt x="2131" y="4393"/>
                  </a:lnTo>
                  <a:lnTo>
                    <a:pt x="2262" y="3262"/>
                  </a:lnTo>
                  <a:lnTo>
                    <a:pt x="2871" y="3262"/>
                  </a:lnTo>
                  <a:lnTo>
                    <a:pt x="2871" y="2914"/>
                  </a:lnTo>
                  <a:lnTo>
                    <a:pt x="2305" y="2914"/>
                  </a:lnTo>
                  <a:lnTo>
                    <a:pt x="2523" y="1436"/>
                  </a:lnTo>
                  <a:lnTo>
                    <a:pt x="3088" y="1436"/>
                  </a:lnTo>
                  <a:lnTo>
                    <a:pt x="3088" y="1088"/>
                  </a:lnTo>
                  <a:lnTo>
                    <a:pt x="2566" y="1088"/>
                  </a:lnTo>
                  <a:lnTo>
                    <a:pt x="2697" y="0"/>
                  </a:lnTo>
                  <a:lnTo>
                    <a:pt x="2349" y="0"/>
                  </a:lnTo>
                  <a:lnTo>
                    <a:pt x="2218" y="1088"/>
                  </a:lnTo>
                  <a:lnTo>
                    <a:pt x="1175" y="1088"/>
                  </a:lnTo>
                  <a:lnTo>
                    <a:pt x="1349" y="0"/>
                  </a:lnTo>
                  <a:close/>
                </a:path>
              </a:pathLst>
            </a:custGeom>
            <a:solidFill>
              <a:srgbClr val="FFFB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16"/>
            <p:cNvSpPr/>
            <p:nvPr/>
          </p:nvSpPr>
          <p:spPr>
            <a:xfrm>
              <a:off x="4994625" y="5199600"/>
              <a:ext cx="69600" cy="113100"/>
            </a:xfrm>
            <a:custGeom>
              <a:avLst/>
              <a:gdLst/>
              <a:ahLst/>
              <a:cxnLst/>
              <a:rect l="l" t="t" r="r" b="b"/>
              <a:pathLst>
                <a:path w="2784" h="4524" extrusionOk="0">
                  <a:moveTo>
                    <a:pt x="1305" y="0"/>
                  </a:moveTo>
                  <a:cubicBezTo>
                    <a:pt x="1131" y="0"/>
                    <a:pt x="914" y="44"/>
                    <a:pt x="740" y="131"/>
                  </a:cubicBezTo>
                  <a:cubicBezTo>
                    <a:pt x="522" y="218"/>
                    <a:pt x="348" y="305"/>
                    <a:pt x="131" y="479"/>
                  </a:cubicBezTo>
                  <a:lnTo>
                    <a:pt x="392" y="783"/>
                  </a:lnTo>
                  <a:cubicBezTo>
                    <a:pt x="522" y="609"/>
                    <a:pt x="696" y="522"/>
                    <a:pt x="827" y="435"/>
                  </a:cubicBezTo>
                  <a:cubicBezTo>
                    <a:pt x="957" y="392"/>
                    <a:pt x="1131" y="348"/>
                    <a:pt x="1348" y="348"/>
                  </a:cubicBezTo>
                  <a:cubicBezTo>
                    <a:pt x="1566" y="348"/>
                    <a:pt x="1783" y="435"/>
                    <a:pt x="1957" y="566"/>
                  </a:cubicBezTo>
                  <a:cubicBezTo>
                    <a:pt x="2131" y="696"/>
                    <a:pt x="2218" y="914"/>
                    <a:pt x="2218" y="1175"/>
                  </a:cubicBezTo>
                  <a:cubicBezTo>
                    <a:pt x="2218" y="1349"/>
                    <a:pt x="2175" y="1523"/>
                    <a:pt x="2088" y="1610"/>
                  </a:cubicBezTo>
                  <a:cubicBezTo>
                    <a:pt x="2001" y="1740"/>
                    <a:pt x="1870" y="1827"/>
                    <a:pt x="1740" y="1914"/>
                  </a:cubicBezTo>
                  <a:cubicBezTo>
                    <a:pt x="1609" y="1957"/>
                    <a:pt x="1479" y="2001"/>
                    <a:pt x="1348" y="2001"/>
                  </a:cubicBezTo>
                  <a:lnTo>
                    <a:pt x="1087" y="2001"/>
                  </a:lnTo>
                  <a:lnTo>
                    <a:pt x="1044" y="2349"/>
                  </a:lnTo>
                  <a:lnTo>
                    <a:pt x="1392" y="2349"/>
                  </a:lnTo>
                  <a:cubicBezTo>
                    <a:pt x="1566" y="2349"/>
                    <a:pt x="1740" y="2349"/>
                    <a:pt x="1870" y="2392"/>
                  </a:cubicBezTo>
                  <a:cubicBezTo>
                    <a:pt x="2001" y="2479"/>
                    <a:pt x="2131" y="2566"/>
                    <a:pt x="2218" y="2697"/>
                  </a:cubicBezTo>
                  <a:cubicBezTo>
                    <a:pt x="2305" y="2827"/>
                    <a:pt x="2349" y="3001"/>
                    <a:pt x="2349" y="3219"/>
                  </a:cubicBezTo>
                  <a:cubicBezTo>
                    <a:pt x="2349" y="3523"/>
                    <a:pt x="2262" y="3741"/>
                    <a:pt x="2088" y="3915"/>
                  </a:cubicBezTo>
                  <a:cubicBezTo>
                    <a:pt x="1870" y="4089"/>
                    <a:pt x="1653" y="4176"/>
                    <a:pt x="1305" y="4176"/>
                  </a:cubicBezTo>
                  <a:cubicBezTo>
                    <a:pt x="1131" y="4176"/>
                    <a:pt x="957" y="4176"/>
                    <a:pt x="740" y="4089"/>
                  </a:cubicBezTo>
                  <a:cubicBezTo>
                    <a:pt x="566" y="4002"/>
                    <a:pt x="435" y="3915"/>
                    <a:pt x="305" y="3741"/>
                  </a:cubicBezTo>
                  <a:lnTo>
                    <a:pt x="0" y="3958"/>
                  </a:lnTo>
                  <a:cubicBezTo>
                    <a:pt x="174" y="4176"/>
                    <a:pt x="348" y="4306"/>
                    <a:pt x="609" y="4393"/>
                  </a:cubicBezTo>
                  <a:cubicBezTo>
                    <a:pt x="827" y="4480"/>
                    <a:pt x="1087" y="4524"/>
                    <a:pt x="1305" y="4524"/>
                  </a:cubicBezTo>
                  <a:cubicBezTo>
                    <a:pt x="1566" y="4524"/>
                    <a:pt x="1827" y="4480"/>
                    <a:pt x="2044" y="4393"/>
                  </a:cubicBezTo>
                  <a:cubicBezTo>
                    <a:pt x="2262" y="4263"/>
                    <a:pt x="2436" y="4089"/>
                    <a:pt x="2566" y="3871"/>
                  </a:cubicBezTo>
                  <a:cubicBezTo>
                    <a:pt x="2697" y="3697"/>
                    <a:pt x="2784" y="3436"/>
                    <a:pt x="2784" y="3219"/>
                  </a:cubicBezTo>
                  <a:cubicBezTo>
                    <a:pt x="2784" y="2958"/>
                    <a:pt x="2697" y="2784"/>
                    <a:pt x="2610" y="2610"/>
                  </a:cubicBezTo>
                  <a:cubicBezTo>
                    <a:pt x="2523" y="2479"/>
                    <a:pt x="2392" y="2349"/>
                    <a:pt x="2262" y="2262"/>
                  </a:cubicBezTo>
                  <a:cubicBezTo>
                    <a:pt x="2088" y="2175"/>
                    <a:pt x="1957" y="2131"/>
                    <a:pt x="1783" y="2131"/>
                  </a:cubicBezTo>
                  <a:cubicBezTo>
                    <a:pt x="1914" y="2088"/>
                    <a:pt x="2044" y="2044"/>
                    <a:pt x="2175" y="1957"/>
                  </a:cubicBezTo>
                  <a:cubicBezTo>
                    <a:pt x="2305" y="1870"/>
                    <a:pt x="2436" y="1740"/>
                    <a:pt x="2523" y="1610"/>
                  </a:cubicBezTo>
                  <a:cubicBezTo>
                    <a:pt x="2566" y="1436"/>
                    <a:pt x="2610" y="1305"/>
                    <a:pt x="2610" y="1131"/>
                  </a:cubicBezTo>
                  <a:cubicBezTo>
                    <a:pt x="2610" y="914"/>
                    <a:pt x="2566" y="740"/>
                    <a:pt x="2479" y="566"/>
                  </a:cubicBezTo>
                  <a:cubicBezTo>
                    <a:pt x="2349" y="392"/>
                    <a:pt x="2218" y="261"/>
                    <a:pt x="2001" y="174"/>
                  </a:cubicBezTo>
                  <a:cubicBezTo>
                    <a:pt x="1827" y="87"/>
                    <a:pt x="1566" y="0"/>
                    <a:pt x="1305" y="0"/>
                  </a:cubicBezTo>
                  <a:close/>
                </a:path>
              </a:pathLst>
            </a:custGeom>
            <a:solidFill>
              <a:srgbClr val="FFFB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16"/>
            <p:cNvSpPr/>
            <p:nvPr/>
          </p:nvSpPr>
          <p:spPr>
            <a:xfrm>
              <a:off x="5097900" y="5201775"/>
              <a:ext cx="64200" cy="109850"/>
            </a:xfrm>
            <a:custGeom>
              <a:avLst/>
              <a:gdLst/>
              <a:ahLst/>
              <a:cxnLst/>
              <a:rect l="l" t="t" r="r" b="b"/>
              <a:pathLst>
                <a:path w="2568" h="4394" extrusionOk="0">
                  <a:moveTo>
                    <a:pt x="1262" y="0"/>
                  </a:moveTo>
                  <a:lnTo>
                    <a:pt x="1" y="783"/>
                  </a:lnTo>
                  <a:lnTo>
                    <a:pt x="175" y="1088"/>
                  </a:lnTo>
                  <a:lnTo>
                    <a:pt x="1219" y="435"/>
                  </a:lnTo>
                  <a:lnTo>
                    <a:pt x="1219" y="4045"/>
                  </a:lnTo>
                  <a:lnTo>
                    <a:pt x="131" y="4045"/>
                  </a:lnTo>
                  <a:lnTo>
                    <a:pt x="131" y="4393"/>
                  </a:lnTo>
                  <a:lnTo>
                    <a:pt x="2567" y="4393"/>
                  </a:lnTo>
                  <a:lnTo>
                    <a:pt x="2567" y="4045"/>
                  </a:lnTo>
                  <a:lnTo>
                    <a:pt x="1610" y="4045"/>
                  </a:lnTo>
                  <a:lnTo>
                    <a:pt x="1610" y="0"/>
                  </a:lnTo>
                  <a:close/>
                </a:path>
              </a:pathLst>
            </a:custGeom>
            <a:solidFill>
              <a:srgbClr val="FFFB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16"/>
            <p:cNvSpPr/>
            <p:nvPr/>
          </p:nvSpPr>
          <p:spPr>
            <a:xfrm>
              <a:off x="5190325" y="5199600"/>
              <a:ext cx="70700" cy="112025"/>
            </a:xfrm>
            <a:custGeom>
              <a:avLst/>
              <a:gdLst/>
              <a:ahLst/>
              <a:cxnLst/>
              <a:rect l="l" t="t" r="r" b="b"/>
              <a:pathLst>
                <a:path w="2828" h="4481" extrusionOk="0">
                  <a:moveTo>
                    <a:pt x="1306" y="0"/>
                  </a:moveTo>
                  <a:lnTo>
                    <a:pt x="1" y="3045"/>
                  </a:lnTo>
                  <a:lnTo>
                    <a:pt x="1" y="3349"/>
                  </a:lnTo>
                  <a:lnTo>
                    <a:pt x="1828" y="3349"/>
                  </a:lnTo>
                  <a:lnTo>
                    <a:pt x="1828" y="4480"/>
                  </a:lnTo>
                  <a:lnTo>
                    <a:pt x="2219" y="4480"/>
                  </a:lnTo>
                  <a:lnTo>
                    <a:pt x="2219" y="3349"/>
                  </a:lnTo>
                  <a:lnTo>
                    <a:pt x="2828" y="3349"/>
                  </a:lnTo>
                  <a:lnTo>
                    <a:pt x="2828" y="3045"/>
                  </a:lnTo>
                  <a:lnTo>
                    <a:pt x="2219" y="3045"/>
                  </a:lnTo>
                  <a:lnTo>
                    <a:pt x="2219" y="1740"/>
                  </a:lnTo>
                  <a:lnTo>
                    <a:pt x="1871" y="1740"/>
                  </a:lnTo>
                  <a:lnTo>
                    <a:pt x="1830" y="3045"/>
                  </a:lnTo>
                  <a:lnTo>
                    <a:pt x="392" y="3045"/>
                  </a:lnTo>
                  <a:lnTo>
                    <a:pt x="1610" y="174"/>
                  </a:lnTo>
                  <a:lnTo>
                    <a:pt x="1306" y="0"/>
                  </a:lnTo>
                  <a:close/>
                </a:path>
              </a:pathLst>
            </a:custGeom>
            <a:solidFill>
              <a:srgbClr val="FFFB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16"/>
            <p:cNvSpPr/>
            <p:nvPr/>
          </p:nvSpPr>
          <p:spPr>
            <a:xfrm>
              <a:off x="5288200" y="5201775"/>
              <a:ext cx="72875" cy="109850"/>
            </a:xfrm>
            <a:custGeom>
              <a:avLst/>
              <a:gdLst/>
              <a:ahLst/>
              <a:cxnLst/>
              <a:rect l="l" t="t" r="r" b="b"/>
              <a:pathLst>
                <a:path w="2915" h="4394" extrusionOk="0">
                  <a:moveTo>
                    <a:pt x="1001" y="348"/>
                  </a:moveTo>
                  <a:cubicBezTo>
                    <a:pt x="1175" y="348"/>
                    <a:pt x="1349" y="392"/>
                    <a:pt x="1479" y="392"/>
                  </a:cubicBezTo>
                  <a:cubicBezTo>
                    <a:pt x="1653" y="435"/>
                    <a:pt x="1827" y="522"/>
                    <a:pt x="1957" y="653"/>
                  </a:cubicBezTo>
                  <a:cubicBezTo>
                    <a:pt x="2131" y="783"/>
                    <a:pt x="2218" y="957"/>
                    <a:pt x="2305" y="1175"/>
                  </a:cubicBezTo>
                  <a:cubicBezTo>
                    <a:pt x="2392" y="1436"/>
                    <a:pt x="2436" y="1783"/>
                    <a:pt x="2436" y="2175"/>
                  </a:cubicBezTo>
                  <a:cubicBezTo>
                    <a:pt x="2436" y="2566"/>
                    <a:pt x="2392" y="2871"/>
                    <a:pt x="2305" y="3132"/>
                  </a:cubicBezTo>
                  <a:cubicBezTo>
                    <a:pt x="2218" y="3349"/>
                    <a:pt x="2131" y="3567"/>
                    <a:pt x="1957" y="3697"/>
                  </a:cubicBezTo>
                  <a:cubicBezTo>
                    <a:pt x="1827" y="3828"/>
                    <a:pt x="1696" y="3915"/>
                    <a:pt x="1523" y="3958"/>
                  </a:cubicBezTo>
                  <a:cubicBezTo>
                    <a:pt x="1349" y="4002"/>
                    <a:pt x="1175" y="4045"/>
                    <a:pt x="1001" y="4045"/>
                  </a:cubicBezTo>
                  <a:lnTo>
                    <a:pt x="392" y="4045"/>
                  </a:lnTo>
                  <a:lnTo>
                    <a:pt x="392" y="348"/>
                  </a:lnTo>
                  <a:close/>
                  <a:moveTo>
                    <a:pt x="0" y="0"/>
                  </a:moveTo>
                  <a:lnTo>
                    <a:pt x="0" y="4393"/>
                  </a:lnTo>
                  <a:lnTo>
                    <a:pt x="957" y="4393"/>
                  </a:lnTo>
                  <a:cubicBezTo>
                    <a:pt x="1131" y="4393"/>
                    <a:pt x="1305" y="4393"/>
                    <a:pt x="1479" y="4350"/>
                  </a:cubicBezTo>
                  <a:cubicBezTo>
                    <a:pt x="1653" y="4306"/>
                    <a:pt x="1827" y="4263"/>
                    <a:pt x="2001" y="4132"/>
                  </a:cubicBezTo>
                  <a:cubicBezTo>
                    <a:pt x="2175" y="4045"/>
                    <a:pt x="2305" y="3915"/>
                    <a:pt x="2479" y="3741"/>
                  </a:cubicBezTo>
                  <a:cubicBezTo>
                    <a:pt x="2610" y="3610"/>
                    <a:pt x="2697" y="3393"/>
                    <a:pt x="2784" y="3132"/>
                  </a:cubicBezTo>
                  <a:cubicBezTo>
                    <a:pt x="2871" y="2871"/>
                    <a:pt x="2914" y="2523"/>
                    <a:pt x="2914" y="2175"/>
                  </a:cubicBezTo>
                  <a:cubicBezTo>
                    <a:pt x="2914" y="1696"/>
                    <a:pt x="2827" y="1349"/>
                    <a:pt x="2740" y="1044"/>
                  </a:cubicBezTo>
                  <a:cubicBezTo>
                    <a:pt x="2610" y="783"/>
                    <a:pt x="2436" y="566"/>
                    <a:pt x="2262" y="392"/>
                  </a:cubicBezTo>
                  <a:cubicBezTo>
                    <a:pt x="2088" y="261"/>
                    <a:pt x="1870" y="131"/>
                    <a:pt x="1610" y="87"/>
                  </a:cubicBezTo>
                  <a:cubicBezTo>
                    <a:pt x="1392" y="44"/>
                    <a:pt x="1131" y="0"/>
                    <a:pt x="870" y="0"/>
                  </a:cubicBezTo>
                  <a:close/>
                </a:path>
              </a:pathLst>
            </a:custGeom>
            <a:solidFill>
              <a:srgbClr val="FFFB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16"/>
            <p:cNvSpPr/>
            <p:nvPr/>
          </p:nvSpPr>
          <p:spPr>
            <a:xfrm>
              <a:off x="5374100" y="5201775"/>
              <a:ext cx="87000" cy="109850"/>
            </a:xfrm>
            <a:custGeom>
              <a:avLst/>
              <a:gdLst/>
              <a:ahLst/>
              <a:cxnLst/>
              <a:rect l="l" t="t" r="r" b="b"/>
              <a:pathLst>
                <a:path w="3480" h="4394" extrusionOk="0">
                  <a:moveTo>
                    <a:pt x="1740" y="392"/>
                  </a:moveTo>
                  <a:lnTo>
                    <a:pt x="2523" y="2827"/>
                  </a:lnTo>
                  <a:lnTo>
                    <a:pt x="914" y="2827"/>
                  </a:lnTo>
                  <a:lnTo>
                    <a:pt x="1740" y="392"/>
                  </a:lnTo>
                  <a:close/>
                  <a:moveTo>
                    <a:pt x="1479" y="0"/>
                  </a:moveTo>
                  <a:lnTo>
                    <a:pt x="0" y="4393"/>
                  </a:lnTo>
                  <a:lnTo>
                    <a:pt x="392" y="4393"/>
                  </a:lnTo>
                  <a:lnTo>
                    <a:pt x="783" y="3219"/>
                  </a:lnTo>
                  <a:lnTo>
                    <a:pt x="2653" y="3219"/>
                  </a:lnTo>
                  <a:lnTo>
                    <a:pt x="3045" y="4393"/>
                  </a:lnTo>
                  <a:lnTo>
                    <a:pt x="3480" y="4393"/>
                  </a:lnTo>
                  <a:lnTo>
                    <a:pt x="2001" y="0"/>
                  </a:lnTo>
                  <a:close/>
                </a:path>
              </a:pathLst>
            </a:custGeom>
            <a:solidFill>
              <a:srgbClr val="FFFB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16"/>
            <p:cNvSpPr/>
            <p:nvPr/>
          </p:nvSpPr>
          <p:spPr>
            <a:xfrm>
              <a:off x="5479575" y="5199600"/>
              <a:ext cx="68525" cy="114200"/>
            </a:xfrm>
            <a:custGeom>
              <a:avLst/>
              <a:gdLst/>
              <a:ahLst/>
              <a:cxnLst/>
              <a:rect l="l" t="t" r="r" b="b"/>
              <a:pathLst>
                <a:path w="2741" h="4568" extrusionOk="0">
                  <a:moveTo>
                    <a:pt x="1479" y="2001"/>
                  </a:moveTo>
                  <a:cubicBezTo>
                    <a:pt x="1609" y="2001"/>
                    <a:pt x="1783" y="2044"/>
                    <a:pt x="1914" y="2088"/>
                  </a:cubicBezTo>
                  <a:cubicBezTo>
                    <a:pt x="2044" y="2175"/>
                    <a:pt x="2131" y="2262"/>
                    <a:pt x="2218" y="2392"/>
                  </a:cubicBezTo>
                  <a:cubicBezTo>
                    <a:pt x="2305" y="2566"/>
                    <a:pt x="2305" y="2740"/>
                    <a:pt x="2305" y="3001"/>
                  </a:cubicBezTo>
                  <a:cubicBezTo>
                    <a:pt x="2305" y="3393"/>
                    <a:pt x="2262" y="3697"/>
                    <a:pt x="2088" y="3871"/>
                  </a:cubicBezTo>
                  <a:cubicBezTo>
                    <a:pt x="1957" y="4089"/>
                    <a:pt x="1696" y="4176"/>
                    <a:pt x="1392" y="4176"/>
                  </a:cubicBezTo>
                  <a:cubicBezTo>
                    <a:pt x="1044" y="4176"/>
                    <a:pt x="783" y="4089"/>
                    <a:pt x="652" y="3828"/>
                  </a:cubicBezTo>
                  <a:cubicBezTo>
                    <a:pt x="492" y="3587"/>
                    <a:pt x="405" y="3198"/>
                    <a:pt x="393" y="2729"/>
                  </a:cubicBezTo>
                  <a:lnTo>
                    <a:pt x="393" y="2729"/>
                  </a:lnTo>
                  <a:cubicBezTo>
                    <a:pt x="488" y="2545"/>
                    <a:pt x="635" y="2366"/>
                    <a:pt x="783" y="2218"/>
                  </a:cubicBezTo>
                  <a:cubicBezTo>
                    <a:pt x="1000" y="2088"/>
                    <a:pt x="1218" y="2001"/>
                    <a:pt x="1479" y="2001"/>
                  </a:cubicBezTo>
                  <a:close/>
                  <a:moveTo>
                    <a:pt x="1566" y="0"/>
                  </a:moveTo>
                  <a:cubicBezTo>
                    <a:pt x="1218" y="0"/>
                    <a:pt x="957" y="131"/>
                    <a:pt x="696" y="305"/>
                  </a:cubicBezTo>
                  <a:cubicBezTo>
                    <a:pt x="478" y="479"/>
                    <a:pt x="304" y="783"/>
                    <a:pt x="174" y="1131"/>
                  </a:cubicBezTo>
                  <a:cubicBezTo>
                    <a:pt x="44" y="1479"/>
                    <a:pt x="0" y="1870"/>
                    <a:pt x="0" y="2392"/>
                  </a:cubicBezTo>
                  <a:cubicBezTo>
                    <a:pt x="0" y="2697"/>
                    <a:pt x="44" y="3001"/>
                    <a:pt x="87" y="3306"/>
                  </a:cubicBezTo>
                  <a:cubicBezTo>
                    <a:pt x="131" y="3567"/>
                    <a:pt x="218" y="3784"/>
                    <a:pt x="304" y="3958"/>
                  </a:cubicBezTo>
                  <a:cubicBezTo>
                    <a:pt x="435" y="4176"/>
                    <a:pt x="565" y="4306"/>
                    <a:pt x="739" y="4393"/>
                  </a:cubicBezTo>
                  <a:cubicBezTo>
                    <a:pt x="913" y="4480"/>
                    <a:pt x="1131" y="4567"/>
                    <a:pt x="1392" y="4567"/>
                  </a:cubicBezTo>
                  <a:cubicBezTo>
                    <a:pt x="1653" y="4567"/>
                    <a:pt x="1870" y="4480"/>
                    <a:pt x="2044" y="4350"/>
                  </a:cubicBezTo>
                  <a:cubicBezTo>
                    <a:pt x="2262" y="4263"/>
                    <a:pt x="2436" y="4089"/>
                    <a:pt x="2566" y="3828"/>
                  </a:cubicBezTo>
                  <a:cubicBezTo>
                    <a:pt x="2697" y="3610"/>
                    <a:pt x="2740" y="3349"/>
                    <a:pt x="2740" y="3001"/>
                  </a:cubicBezTo>
                  <a:cubicBezTo>
                    <a:pt x="2740" y="2697"/>
                    <a:pt x="2697" y="2436"/>
                    <a:pt x="2566" y="2218"/>
                  </a:cubicBezTo>
                  <a:cubicBezTo>
                    <a:pt x="2436" y="2044"/>
                    <a:pt x="2305" y="1870"/>
                    <a:pt x="2131" y="1783"/>
                  </a:cubicBezTo>
                  <a:cubicBezTo>
                    <a:pt x="1914" y="1696"/>
                    <a:pt x="1696" y="1653"/>
                    <a:pt x="1479" y="1653"/>
                  </a:cubicBezTo>
                  <a:cubicBezTo>
                    <a:pt x="1218" y="1653"/>
                    <a:pt x="1000" y="1696"/>
                    <a:pt x="826" y="1827"/>
                  </a:cubicBezTo>
                  <a:cubicBezTo>
                    <a:pt x="682" y="1899"/>
                    <a:pt x="538" y="2061"/>
                    <a:pt x="394" y="2263"/>
                  </a:cubicBezTo>
                  <a:lnTo>
                    <a:pt x="394" y="2263"/>
                  </a:lnTo>
                  <a:cubicBezTo>
                    <a:pt x="404" y="1907"/>
                    <a:pt x="447" y="1611"/>
                    <a:pt x="522" y="1349"/>
                  </a:cubicBezTo>
                  <a:cubicBezTo>
                    <a:pt x="609" y="1044"/>
                    <a:pt x="739" y="783"/>
                    <a:pt x="913" y="609"/>
                  </a:cubicBezTo>
                  <a:cubicBezTo>
                    <a:pt x="1087" y="479"/>
                    <a:pt x="1305" y="392"/>
                    <a:pt x="1522" y="392"/>
                  </a:cubicBezTo>
                  <a:cubicBezTo>
                    <a:pt x="1653" y="392"/>
                    <a:pt x="1783" y="392"/>
                    <a:pt x="1914" y="435"/>
                  </a:cubicBezTo>
                  <a:cubicBezTo>
                    <a:pt x="2044" y="435"/>
                    <a:pt x="2131" y="479"/>
                    <a:pt x="2262" y="566"/>
                  </a:cubicBezTo>
                  <a:lnTo>
                    <a:pt x="2392" y="261"/>
                  </a:lnTo>
                  <a:cubicBezTo>
                    <a:pt x="2262" y="174"/>
                    <a:pt x="2131" y="131"/>
                    <a:pt x="2001" y="87"/>
                  </a:cubicBezTo>
                  <a:cubicBezTo>
                    <a:pt x="1870" y="44"/>
                    <a:pt x="1740" y="0"/>
                    <a:pt x="1566" y="0"/>
                  </a:cubicBezTo>
                  <a:close/>
                </a:path>
              </a:pathLst>
            </a:custGeom>
            <a:solidFill>
              <a:srgbClr val="FFFB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16"/>
            <p:cNvSpPr/>
            <p:nvPr/>
          </p:nvSpPr>
          <p:spPr>
            <a:xfrm>
              <a:off x="6316800" y="5201775"/>
              <a:ext cx="77225" cy="109850"/>
            </a:xfrm>
            <a:custGeom>
              <a:avLst/>
              <a:gdLst/>
              <a:ahLst/>
              <a:cxnLst/>
              <a:rect l="l" t="t" r="r" b="b"/>
              <a:pathLst>
                <a:path w="3089" h="4394" extrusionOk="0">
                  <a:moveTo>
                    <a:pt x="2175" y="1436"/>
                  </a:moveTo>
                  <a:lnTo>
                    <a:pt x="1958" y="2914"/>
                  </a:lnTo>
                  <a:lnTo>
                    <a:pt x="958" y="2914"/>
                  </a:lnTo>
                  <a:lnTo>
                    <a:pt x="1131" y="1436"/>
                  </a:lnTo>
                  <a:close/>
                  <a:moveTo>
                    <a:pt x="1001" y="0"/>
                  </a:moveTo>
                  <a:lnTo>
                    <a:pt x="827" y="1088"/>
                  </a:lnTo>
                  <a:lnTo>
                    <a:pt x="218" y="1088"/>
                  </a:lnTo>
                  <a:lnTo>
                    <a:pt x="218" y="1436"/>
                  </a:lnTo>
                  <a:lnTo>
                    <a:pt x="784" y="1436"/>
                  </a:lnTo>
                  <a:lnTo>
                    <a:pt x="610" y="2914"/>
                  </a:lnTo>
                  <a:lnTo>
                    <a:pt x="1" y="2914"/>
                  </a:lnTo>
                  <a:lnTo>
                    <a:pt x="1" y="3262"/>
                  </a:lnTo>
                  <a:lnTo>
                    <a:pt x="566" y="3262"/>
                  </a:lnTo>
                  <a:lnTo>
                    <a:pt x="392" y="4393"/>
                  </a:lnTo>
                  <a:lnTo>
                    <a:pt x="740" y="4393"/>
                  </a:lnTo>
                  <a:lnTo>
                    <a:pt x="871" y="3262"/>
                  </a:lnTo>
                  <a:lnTo>
                    <a:pt x="1914" y="3262"/>
                  </a:lnTo>
                  <a:lnTo>
                    <a:pt x="1784" y="4393"/>
                  </a:lnTo>
                  <a:lnTo>
                    <a:pt x="2132" y="4393"/>
                  </a:lnTo>
                  <a:lnTo>
                    <a:pt x="2262" y="3262"/>
                  </a:lnTo>
                  <a:lnTo>
                    <a:pt x="2871" y="3262"/>
                  </a:lnTo>
                  <a:lnTo>
                    <a:pt x="2871" y="2914"/>
                  </a:lnTo>
                  <a:lnTo>
                    <a:pt x="2306" y="2914"/>
                  </a:lnTo>
                  <a:lnTo>
                    <a:pt x="2523" y="1436"/>
                  </a:lnTo>
                  <a:lnTo>
                    <a:pt x="3089" y="1436"/>
                  </a:lnTo>
                  <a:lnTo>
                    <a:pt x="3089" y="1088"/>
                  </a:lnTo>
                  <a:lnTo>
                    <a:pt x="2567" y="1088"/>
                  </a:lnTo>
                  <a:lnTo>
                    <a:pt x="2697" y="0"/>
                  </a:lnTo>
                  <a:lnTo>
                    <a:pt x="2349" y="0"/>
                  </a:lnTo>
                  <a:lnTo>
                    <a:pt x="2219" y="1088"/>
                  </a:lnTo>
                  <a:lnTo>
                    <a:pt x="1175" y="1088"/>
                  </a:lnTo>
                  <a:lnTo>
                    <a:pt x="1349" y="0"/>
                  </a:lnTo>
                  <a:close/>
                </a:path>
              </a:pathLst>
            </a:custGeom>
            <a:solidFill>
              <a:srgbClr val="FFFB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16"/>
            <p:cNvSpPr/>
            <p:nvPr/>
          </p:nvSpPr>
          <p:spPr>
            <a:xfrm>
              <a:off x="6421175" y="5201775"/>
              <a:ext cx="64200" cy="109850"/>
            </a:xfrm>
            <a:custGeom>
              <a:avLst/>
              <a:gdLst/>
              <a:ahLst/>
              <a:cxnLst/>
              <a:rect l="l" t="t" r="r" b="b"/>
              <a:pathLst>
                <a:path w="2568" h="4394" extrusionOk="0">
                  <a:moveTo>
                    <a:pt x="1262" y="0"/>
                  </a:moveTo>
                  <a:lnTo>
                    <a:pt x="1" y="783"/>
                  </a:lnTo>
                  <a:lnTo>
                    <a:pt x="175" y="1088"/>
                  </a:lnTo>
                  <a:lnTo>
                    <a:pt x="1219" y="435"/>
                  </a:lnTo>
                  <a:lnTo>
                    <a:pt x="1219" y="4045"/>
                  </a:lnTo>
                  <a:lnTo>
                    <a:pt x="88" y="4045"/>
                  </a:lnTo>
                  <a:lnTo>
                    <a:pt x="88" y="4393"/>
                  </a:lnTo>
                  <a:lnTo>
                    <a:pt x="2567" y="4393"/>
                  </a:lnTo>
                  <a:lnTo>
                    <a:pt x="2567" y="4045"/>
                  </a:lnTo>
                  <a:lnTo>
                    <a:pt x="1610" y="4045"/>
                  </a:lnTo>
                  <a:lnTo>
                    <a:pt x="1610" y="0"/>
                  </a:lnTo>
                  <a:close/>
                </a:path>
              </a:pathLst>
            </a:custGeom>
            <a:solidFill>
              <a:srgbClr val="FFFB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16"/>
            <p:cNvSpPr/>
            <p:nvPr/>
          </p:nvSpPr>
          <p:spPr>
            <a:xfrm>
              <a:off x="6512525" y="5199600"/>
              <a:ext cx="70700" cy="112025"/>
            </a:xfrm>
            <a:custGeom>
              <a:avLst/>
              <a:gdLst/>
              <a:ahLst/>
              <a:cxnLst/>
              <a:rect l="l" t="t" r="r" b="b"/>
              <a:pathLst>
                <a:path w="2828" h="4481" extrusionOk="0">
                  <a:moveTo>
                    <a:pt x="1305" y="0"/>
                  </a:moveTo>
                  <a:lnTo>
                    <a:pt x="0" y="3045"/>
                  </a:lnTo>
                  <a:lnTo>
                    <a:pt x="0" y="3349"/>
                  </a:lnTo>
                  <a:lnTo>
                    <a:pt x="1827" y="3349"/>
                  </a:lnTo>
                  <a:lnTo>
                    <a:pt x="1827" y="4480"/>
                  </a:lnTo>
                  <a:lnTo>
                    <a:pt x="2219" y="4480"/>
                  </a:lnTo>
                  <a:lnTo>
                    <a:pt x="2219" y="3349"/>
                  </a:lnTo>
                  <a:lnTo>
                    <a:pt x="2827" y="3349"/>
                  </a:lnTo>
                  <a:lnTo>
                    <a:pt x="2827" y="3045"/>
                  </a:lnTo>
                  <a:lnTo>
                    <a:pt x="2219" y="3045"/>
                  </a:lnTo>
                  <a:lnTo>
                    <a:pt x="2219" y="1740"/>
                  </a:lnTo>
                  <a:lnTo>
                    <a:pt x="1914" y="1740"/>
                  </a:lnTo>
                  <a:lnTo>
                    <a:pt x="1833" y="3045"/>
                  </a:lnTo>
                  <a:lnTo>
                    <a:pt x="435" y="3045"/>
                  </a:lnTo>
                  <a:lnTo>
                    <a:pt x="1653" y="174"/>
                  </a:lnTo>
                  <a:lnTo>
                    <a:pt x="1305" y="0"/>
                  </a:lnTo>
                  <a:close/>
                </a:path>
              </a:pathLst>
            </a:custGeom>
            <a:solidFill>
              <a:srgbClr val="FFFB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16"/>
            <p:cNvSpPr/>
            <p:nvPr/>
          </p:nvSpPr>
          <p:spPr>
            <a:xfrm>
              <a:off x="6606025" y="5199600"/>
              <a:ext cx="67450" cy="112025"/>
            </a:xfrm>
            <a:custGeom>
              <a:avLst/>
              <a:gdLst/>
              <a:ahLst/>
              <a:cxnLst/>
              <a:rect l="l" t="t" r="r" b="b"/>
              <a:pathLst>
                <a:path w="2698" h="4481" extrusionOk="0">
                  <a:moveTo>
                    <a:pt x="1306" y="0"/>
                  </a:moveTo>
                  <a:cubicBezTo>
                    <a:pt x="1045" y="0"/>
                    <a:pt x="784" y="87"/>
                    <a:pt x="610" y="174"/>
                  </a:cubicBezTo>
                  <a:cubicBezTo>
                    <a:pt x="392" y="261"/>
                    <a:pt x="175" y="392"/>
                    <a:pt x="1" y="609"/>
                  </a:cubicBezTo>
                  <a:lnTo>
                    <a:pt x="305" y="870"/>
                  </a:lnTo>
                  <a:cubicBezTo>
                    <a:pt x="479" y="696"/>
                    <a:pt x="610" y="566"/>
                    <a:pt x="740" y="479"/>
                  </a:cubicBezTo>
                  <a:cubicBezTo>
                    <a:pt x="871" y="392"/>
                    <a:pt x="1088" y="392"/>
                    <a:pt x="1306" y="392"/>
                  </a:cubicBezTo>
                  <a:cubicBezTo>
                    <a:pt x="1567" y="392"/>
                    <a:pt x="1784" y="435"/>
                    <a:pt x="1915" y="609"/>
                  </a:cubicBezTo>
                  <a:cubicBezTo>
                    <a:pt x="2088" y="740"/>
                    <a:pt x="2175" y="957"/>
                    <a:pt x="2175" y="1218"/>
                  </a:cubicBezTo>
                  <a:cubicBezTo>
                    <a:pt x="2175" y="1392"/>
                    <a:pt x="2132" y="1523"/>
                    <a:pt x="2088" y="1696"/>
                  </a:cubicBezTo>
                  <a:cubicBezTo>
                    <a:pt x="2088" y="1827"/>
                    <a:pt x="2002" y="1957"/>
                    <a:pt x="1915" y="2131"/>
                  </a:cubicBezTo>
                  <a:cubicBezTo>
                    <a:pt x="1828" y="2262"/>
                    <a:pt x="1741" y="2436"/>
                    <a:pt x="1567" y="2610"/>
                  </a:cubicBezTo>
                  <a:cubicBezTo>
                    <a:pt x="1436" y="2784"/>
                    <a:pt x="1219" y="3001"/>
                    <a:pt x="1001" y="3262"/>
                  </a:cubicBezTo>
                  <a:cubicBezTo>
                    <a:pt x="740" y="3523"/>
                    <a:pt x="436" y="3784"/>
                    <a:pt x="88" y="4132"/>
                  </a:cubicBezTo>
                  <a:lnTo>
                    <a:pt x="88" y="4480"/>
                  </a:lnTo>
                  <a:lnTo>
                    <a:pt x="2610" y="4480"/>
                  </a:lnTo>
                  <a:lnTo>
                    <a:pt x="2697" y="4132"/>
                  </a:lnTo>
                  <a:lnTo>
                    <a:pt x="566" y="4132"/>
                  </a:lnTo>
                  <a:cubicBezTo>
                    <a:pt x="914" y="3784"/>
                    <a:pt x="1219" y="3480"/>
                    <a:pt x="1480" y="3219"/>
                  </a:cubicBezTo>
                  <a:cubicBezTo>
                    <a:pt x="1741" y="2958"/>
                    <a:pt x="1958" y="2697"/>
                    <a:pt x="2132" y="2479"/>
                  </a:cubicBezTo>
                  <a:cubicBezTo>
                    <a:pt x="2306" y="2262"/>
                    <a:pt x="2393" y="2044"/>
                    <a:pt x="2480" y="1870"/>
                  </a:cubicBezTo>
                  <a:cubicBezTo>
                    <a:pt x="2567" y="1653"/>
                    <a:pt x="2567" y="1436"/>
                    <a:pt x="2567" y="1218"/>
                  </a:cubicBezTo>
                  <a:cubicBezTo>
                    <a:pt x="2567" y="1001"/>
                    <a:pt x="2523" y="783"/>
                    <a:pt x="2436" y="609"/>
                  </a:cubicBezTo>
                  <a:cubicBezTo>
                    <a:pt x="2306" y="435"/>
                    <a:pt x="2175" y="261"/>
                    <a:pt x="2002" y="174"/>
                  </a:cubicBezTo>
                  <a:cubicBezTo>
                    <a:pt x="1784" y="87"/>
                    <a:pt x="1567" y="0"/>
                    <a:pt x="1306" y="0"/>
                  </a:cubicBezTo>
                  <a:close/>
                </a:path>
              </a:pathLst>
            </a:custGeom>
            <a:solidFill>
              <a:srgbClr val="FFFB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16"/>
            <p:cNvSpPr/>
            <p:nvPr/>
          </p:nvSpPr>
          <p:spPr>
            <a:xfrm>
              <a:off x="6704975" y="5199600"/>
              <a:ext cx="70700" cy="114200"/>
            </a:xfrm>
            <a:custGeom>
              <a:avLst/>
              <a:gdLst/>
              <a:ahLst/>
              <a:cxnLst/>
              <a:rect l="l" t="t" r="r" b="b"/>
              <a:pathLst>
                <a:path w="2828" h="4568" extrusionOk="0">
                  <a:moveTo>
                    <a:pt x="1392" y="348"/>
                  </a:moveTo>
                  <a:cubicBezTo>
                    <a:pt x="1610" y="348"/>
                    <a:pt x="1784" y="435"/>
                    <a:pt x="1958" y="566"/>
                  </a:cubicBezTo>
                  <a:cubicBezTo>
                    <a:pt x="1982" y="590"/>
                    <a:pt x="2005" y="617"/>
                    <a:pt x="2026" y="647"/>
                  </a:cubicBezTo>
                  <a:lnTo>
                    <a:pt x="2026" y="647"/>
                  </a:lnTo>
                  <a:lnTo>
                    <a:pt x="601" y="3496"/>
                  </a:lnTo>
                  <a:lnTo>
                    <a:pt x="601" y="3496"/>
                  </a:lnTo>
                  <a:cubicBezTo>
                    <a:pt x="570" y="3391"/>
                    <a:pt x="546" y="3275"/>
                    <a:pt x="523" y="3132"/>
                  </a:cubicBezTo>
                  <a:cubicBezTo>
                    <a:pt x="479" y="2914"/>
                    <a:pt x="479" y="2610"/>
                    <a:pt x="479" y="2262"/>
                  </a:cubicBezTo>
                  <a:cubicBezTo>
                    <a:pt x="479" y="1610"/>
                    <a:pt x="566" y="1131"/>
                    <a:pt x="740" y="827"/>
                  </a:cubicBezTo>
                  <a:cubicBezTo>
                    <a:pt x="914" y="522"/>
                    <a:pt x="1132" y="348"/>
                    <a:pt x="1392" y="348"/>
                  </a:cubicBezTo>
                  <a:close/>
                  <a:moveTo>
                    <a:pt x="2199" y="996"/>
                  </a:moveTo>
                  <a:lnTo>
                    <a:pt x="2199" y="996"/>
                  </a:lnTo>
                  <a:cubicBezTo>
                    <a:pt x="2221" y="1053"/>
                    <a:pt x="2242" y="1112"/>
                    <a:pt x="2262" y="1175"/>
                  </a:cubicBezTo>
                  <a:cubicBezTo>
                    <a:pt x="2306" y="1479"/>
                    <a:pt x="2349" y="1827"/>
                    <a:pt x="2349" y="2262"/>
                  </a:cubicBezTo>
                  <a:cubicBezTo>
                    <a:pt x="2349" y="2740"/>
                    <a:pt x="2306" y="3088"/>
                    <a:pt x="2219" y="3393"/>
                  </a:cubicBezTo>
                  <a:cubicBezTo>
                    <a:pt x="2175" y="3654"/>
                    <a:pt x="2045" y="3871"/>
                    <a:pt x="1914" y="4002"/>
                  </a:cubicBezTo>
                  <a:cubicBezTo>
                    <a:pt x="1784" y="4132"/>
                    <a:pt x="1610" y="4219"/>
                    <a:pt x="1392" y="4219"/>
                  </a:cubicBezTo>
                  <a:cubicBezTo>
                    <a:pt x="1262" y="4219"/>
                    <a:pt x="1132" y="4176"/>
                    <a:pt x="1001" y="4089"/>
                  </a:cubicBezTo>
                  <a:cubicBezTo>
                    <a:pt x="905" y="4025"/>
                    <a:pt x="833" y="3961"/>
                    <a:pt x="766" y="3862"/>
                  </a:cubicBezTo>
                  <a:lnTo>
                    <a:pt x="766" y="3862"/>
                  </a:lnTo>
                  <a:lnTo>
                    <a:pt x="2199" y="996"/>
                  </a:lnTo>
                  <a:close/>
                  <a:moveTo>
                    <a:pt x="1392" y="0"/>
                  </a:moveTo>
                  <a:cubicBezTo>
                    <a:pt x="958" y="0"/>
                    <a:pt x="610" y="218"/>
                    <a:pt x="349" y="609"/>
                  </a:cubicBezTo>
                  <a:cubicBezTo>
                    <a:pt x="131" y="1001"/>
                    <a:pt x="1" y="1566"/>
                    <a:pt x="1" y="2262"/>
                  </a:cubicBezTo>
                  <a:cubicBezTo>
                    <a:pt x="1" y="3001"/>
                    <a:pt x="131" y="3567"/>
                    <a:pt x="349" y="3958"/>
                  </a:cubicBezTo>
                  <a:cubicBezTo>
                    <a:pt x="610" y="4350"/>
                    <a:pt x="958" y="4567"/>
                    <a:pt x="1392" y="4567"/>
                  </a:cubicBezTo>
                  <a:cubicBezTo>
                    <a:pt x="1871" y="4567"/>
                    <a:pt x="2219" y="4350"/>
                    <a:pt x="2436" y="3958"/>
                  </a:cubicBezTo>
                  <a:cubicBezTo>
                    <a:pt x="2697" y="3567"/>
                    <a:pt x="2828" y="3001"/>
                    <a:pt x="2828" y="2262"/>
                  </a:cubicBezTo>
                  <a:cubicBezTo>
                    <a:pt x="2828" y="1566"/>
                    <a:pt x="2697" y="1001"/>
                    <a:pt x="2436" y="609"/>
                  </a:cubicBezTo>
                  <a:cubicBezTo>
                    <a:pt x="2219" y="218"/>
                    <a:pt x="1871" y="0"/>
                    <a:pt x="1392" y="0"/>
                  </a:cubicBezTo>
                  <a:close/>
                </a:path>
              </a:pathLst>
            </a:custGeom>
            <a:solidFill>
              <a:srgbClr val="FFFB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16"/>
            <p:cNvSpPr/>
            <p:nvPr/>
          </p:nvSpPr>
          <p:spPr>
            <a:xfrm>
              <a:off x="6800675" y="5199600"/>
              <a:ext cx="70700" cy="112025"/>
            </a:xfrm>
            <a:custGeom>
              <a:avLst/>
              <a:gdLst/>
              <a:ahLst/>
              <a:cxnLst/>
              <a:rect l="l" t="t" r="r" b="b"/>
              <a:pathLst>
                <a:path w="2828" h="4481" extrusionOk="0">
                  <a:moveTo>
                    <a:pt x="1348" y="0"/>
                  </a:moveTo>
                  <a:lnTo>
                    <a:pt x="0" y="3045"/>
                  </a:lnTo>
                  <a:lnTo>
                    <a:pt x="0" y="3349"/>
                  </a:lnTo>
                  <a:lnTo>
                    <a:pt x="1870" y="3349"/>
                  </a:lnTo>
                  <a:lnTo>
                    <a:pt x="1870" y="4480"/>
                  </a:lnTo>
                  <a:lnTo>
                    <a:pt x="2218" y="4480"/>
                  </a:lnTo>
                  <a:lnTo>
                    <a:pt x="2218" y="3349"/>
                  </a:lnTo>
                  <a:lnTo>
                    <a:pt x="2827" y="3349"/>
                  </a:lnTo>
                  <a:lnTo>
                    <a:pt x="2827" y="3045"/>
                  </a:lnTo>
                  <a:lnTo>
                    <a:pt x="2218" y="3045"/>
                  </a:lnTo>
                  <a:lnTo>
                    <a:pt x="2218" y="1740"/>
                  </a:lnTo>
                  <a:lnTo>
                    <a:pt x="1914" y="1740"/>
                  </a:lnTo>
                  <a:lnTo>
                    <a:pt x="1873" y="3045"/>
                  </a:lnTo>
                  <a:lnTo>
                    <a:pt x="435" y="3045"/>
                  </a:lnTo>
                  <a:lnTo>
                    <a:pt x="1653" y="174"/>
                  </a:lnTo>
                  <a:lnTo>
                    <a:pt x="1348" y="0"/>
                  </a:lnTo>
                  <a:close/>
                </a:path>
              </a:pathLst>
            </a:custGeom>
            <a:solidFill>
              <a:srgbClr val="FFFB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16"/>
            <p:cNvSpPr/>
            <p:nvPr/>
          </p:nvSpPr>
          <p:spPr>
            <a:xfrm>
              <a:off x="6898525" y="5199600"/>
              <a:ext cx="68525" cy="114200"/>
            </a:xfrm>
            <a:custGeom>
              <a:avLst/>
              <a:gdLst/>
              <a:ahLst/>
              <a:cxnLst/>
              <a:rect l="l" t="t" r="r" b="b"/>
              <a:pathLst>
                <a:path w="2741" h="4568" extrusionOk="0">
                  <a:moveTo>
                    <a:pt x="1479" y="2001"/>
                  </a:moveTo>
                  <a:cubicBezTo>
                    <a:pt x="1653" y="2001"/>
                    <a:pt x="1784" y="2044"/>
                    <a:pt x="1914" y="2088"/>
                  </a:cubicBezTo>
                  <a:cubicBezTo>
                    <a:pt x="2045" y="2175"/>
                    <a:pt x="2132" y="2262"/>
                    <a:pt x="2219" y="2392"/>
                  </a:cubicBezTo>
                  <a:cubicBezTo>
                    <a:pt x="2306" y="2566"/>
                    <a:pt x="2349" y="2740"/>
                    <a:pt x="2349" y="3001"/>
                  </a:cubicBezTo>
                  <a:cubicBezTo>
                    <a:pt x="2349" y="3393"/>
                    <a:pt x="2262" y="3697"/>
                    <a:pt x="2088" y="3871"/>
                  </a:cubicBezTo>
                  <a:cubicBezTo>
                    <a:pt x="1958" y="4089"/>
                    <a:pt x="1697" y="4176"/>
                    <a:pt x="1392" y="4176"/>
                  </a:cubicBezTo>
                  <a:cubicBezTo>
                    <a:pt x="1044" y="4176"/>
                    <a:pt x="783" y="4089"/>
                    <a:pt x="653" y="3828"/>
                  </a:cubicBezTo>
                  <a:cubicBezTo>
                    <a:pt x="492" y="3587"/>
                    <a:pt x="406" y="3198"/>
                    <a:pt x="393" y="2729"/>
                  </a:cubicBezTo>
                  <a:lnTo>
                    <a:pt x="393" y="2729"/>
                  </a:lnTo>
                  <a:cubicBezTo>
                    <a:pt x="488" y="2545"/>
                    <a:pt x="636" y="2366"/>
                    <a:pt x="783" y="2218"/>
                  </a:cubicBezTo>
                  <a:cubicBezTo>
                    <a:pt x="1001" y="2088"/>
                    <a:pt x="1218" y="2001"/>
                    <a:pt x="1479" y="2001"/>
                  </a:cubicBezTo>
                  <a:close/>
                  <a:moveTo>
                    <a:pt x="1566" y="0"/>
                  </a:moveTo>
                  <a:cubicBezTo>
                    <a:pt x="1218" y="0"/>
                    <a:pt x="957" y="131"/>
                    <a:pt x="740" y="305"/>
                  </a:cubicBezTo>
                  <a:cubicBezTo>
                    <a:pt x="479" y="479"/>
                    <a:pt x="305" y="783"/>
                    <a:pt x="174" y="1131"/>
                  </a:cubicBezTo>
                  <a:cubicBezTo>
                    <a:pt x="44" y="1479"/>
                    <a:pt x="0" y="1870"/>
                    <a:pt x="0" y="2392"/>
                  </a:cubicBezTo>
                  <a:cubicBezTo>
                    <a:pt x="0" y="2697"/>
                    <a:pt x="44" y="3001"/>
                    <a:pt x="87" y="3306"/>
                  </a:cubicBezTo>
                  <a:cubicBezTo>
                    <a:pt x="131" y="3567"/>
                    <a:pt x="218" y="3784"/>
                    <a:pt x="305" y="3958"/>
                  </a:cubicBezTo>
                  <a:cubicBezTo>
                    <a:pt x="435" y="4176"/>
                    <a:pt x="566" y="4306"/>
                    <a:pt x="740" y="4393"/>
                  </a:cubicBezTo>
                  <a:cubicBezTo>
                    <a:pt x="914" y="4480"/>
                    <a:pt x="1131" y="4567"/>
                    <a:pt x="1392" y="4567"/>
                  </a:cubicBezTo>
                  <a:cubicBezTo>
                    <a:pt x="1653" y="4567"/>
                    <a:pt x="1871" y="4480"/>
                    <a:pt x="2088" y="4350"/>
                  </a:cubicBezTo>
                  <a:cubicBezTo>
                    <a:pt x="2262" y="4263"/>
                    <a:pt x="2436" y="4089"/>
                    <a:pt x="2567" y="3828"/>
                  </a:cubicBezTo>
                  <a:cubicBezTo>
                    <a:pt x="2697" y="3610"/>
                    <a:pt x="2741" y="3349"/>
                    <a:pt x="2741" y="3001"/>
                  </a:cubicBezTo>
                  <a:cubicBezTo>
                    <a:pt x="2741" y="2697"/>
                    <a:pt x="2697" y="2436"/>
                    <a:pt x="2567" y="2218"/>
                  </a:cubicBezTo>
                  <a:cubicBezTo>
                    <a:pt x="2436" y="2044"/>
                    <a:pt x="2306" y="1870"/>
                    <a:pt x="2132" y="1783"/>
                  </a:cubicBezTo>
                  <a:cubicBezTo>
                    <a:pt x="1914" y="1696"/>
                    <a:pt x="1740" y="1653"/>
                    <a:pt x="1479" y="1653"/>
                  </a:cubicBezTo>
                  <a:cubicBezTo>
                    <a:pt x="1218" y="1653"/>
                    <a:pt x="1001" y="1696"/>
                    <a:pt x="827" y="1827"/>
                  </a:cubicBezTo>
                  <a:cubicBezTo>
                    <a:pt x="672" y="1904"/>
                    <a:pt x="517" y="2085"/>
                    <a:pt x="393" y="2308"/>
                  </a:cubicBezTo>
                  <a:lnTo>
                    <a:pt x="393" y="2308"/>
                  </a:lnTo>
                  <a:cubicBezTo>
                    <a:pt x="401" y="1932"/>
                    <a:pt x="444" y="1622"/>
                    <a:pt x="522" y="1349"/>
                  </a:cubicBezTo>
                  <a:cubicBezTo>
                    <a:pt x="609" y="1044"/>
                    <a:pt x="740" y="783"/>
                    <a:pt x="914" y="609"/>
                  </a:cubicBezTo>
                  <a:cubicBezTo>
                    <a:pt x="1088" y="479"/>
                    <a:pt x="1305" y="392"/>
                    <a:pt x="1523" y="392"/>
                  </a:cubicBezTo>
                  <a:cubicBezTo>
                    <a:pt x="1653" y="392"/>
                    <a:pt x="1784" y="392"/>
                    <a:pt x="1914" y="435"/>
                  </a:cubicBezTo>
                  <a:cubicBezTo>
                    <a:pt x="2045" y="435"/>
                    <a:pt x="2132" y="479"/>
                    <a:pt x="2262" y="566"/>
                  </a:cubicBezTo>
                  <a:lnTo>
                    <a:pt x="2393" y="261"/>
                  </a:lnTo>
                  <a:cubicBezTo>
                    <a:pt x="2262" y="174"/>
                    <a:pt x="2132" y="131"/>
                    <a:pt x="2001" y="87"/>
                  </a:cubicBezTo>
                  <a:cubicBezTo>
                    <a:pt x="1871" y="44"/>
                    <a:pt x="1740" y="0"/>
                    <a:pt x="1566" y="0"/>
                  </a:cubicBezTo>
                  <a:close/>
                </a:path>
              </a:pathLst>
            </a:custGeom>
            <a:solidFill>
              <a:srgbClr val="FFFB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16"/>
            <p:cNvSpPr/>
            <p:nvPr/>
          </p:nvSpPr>
          <p:spPr>
            <a:xfrm>
              <a:off x="3190750" y="238125"/>
              <a:ext cx="1229775" cy="2536750"/>
            </a:xfrm>
            <a:custGeom>
              <a:avLst/>
              <a:gdLst/>
              <a:ahLst/>
              <a:cxnLst/>
              <a:rect l="l" t="t" r="r" b="b"/>
              <a:pathLst>
                <a:path w="49191" h="101470" extrusionOk="0">
                  <a:moveTo>
                    <a:pt x="0" y="0"/>
                  </a:moveTo>
                  <a:lnTo>
                    <a:pt x="0" y="101470"/>
                  </a:lnTo>
                  <a:lnTo>
                    <a:pt x="49191" y="101470"/>
                  </a:lnTo>
                  <a:lnTo>
                    <a:pt x="49191" y="0"/>
                  </a:lnTo>
                  <a:close/>
                </a:path>
              </a:pathLst>
            </a:custGeom>
            <a:solidFill>
              <a:srgbClr val="A6F7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16"/>
            <p:cNvSpPr/>
            <p:nvPr/>
          </p:nvSpPr>
          <p:spPr>
            <a:xfrm>
              <a:off x="4610800" y="238125"/>
              <a:ext cx="1228700" cy="2536750"/>
            </a:xfrm>
            <a:custGeom>
              <a:avLst/>
              <a:gdLst/>
              <a:ahLst/>
              <a:cxnLst/>
              <a:rect l="l" t="t" r="r" b="b"/>
              <a:pathLst>
                <a:path w="49148" h="101470" extrusionOk="0">
                  <a:moveTo>
                    <a:pt x="0" y="0"/>
                  </a:moveTo>
                  <a:lnTo>
                    <a:pt x="0" y="101470"/>
                  </a:lnTo>
                  <a:lnTo>
                    <a:pt x="49147" y="101470"/>
                  </a:lnTo>
                  <a:lnTo>
                    <a:pt x="49147" y="0"/>
                  </a:lnTo>
                  <a:close/>
                </a:path>
              </a:pathLst>
            </a:custGeom>
            <a:solidFill>
              <a:srgbClr val="80AB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16"/>
            <p:cNvSpPr/>
            <p:nvPr/>
          </p:nvSpPr>
          <p:spPr>
            <a:xfrm>
              <a:off x="6029750" y="238125"/>
              <a:ext cx="1228700" cy="2536750"/>
            </a:xfrm>
            <a:custGeom>
              <a:avLst/>
              <a:gdLst/>
              <a:ahLst/>
              <a:cxnLst/>
              <a:rect l="l" t="t" r="r" b="b"/>
              <a:pathLst>
                <a:path w="49148" h="101470" extrusionOk="0">
                  <a:moveTo>
                    <a:pt x="1" y="0"/>
                  </a:moveTo>
                  <a:lnTo>
                    <a:pt x="1" y="101470"/>
                  </a:lnTo>
                  <a:lnTo>
                    <a:pt x="49148" y="101470"/>
                  </a:lnTo>
                  <a:lnTo>
                    <a:pt x="49148" y="0"/>
                  </a:lnTo>
                  <a:close/>
                </a:path>
              </a:pathLst>
            </a:custGeom>
            <a:solidFill>
              <a:srgbClr val="364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6"/>
            <p:cNvSpPr/>
            <p:nvPr/>
          </p:nvSpPr>
          <p:spPr>
            <a:xfrm>
              <a:off x="1771775" y="238125"/>
              <a:ext cx="1229800" cy="2536750"/>
            </a:xfrm>
            <a:custGeom>
              <a:avLst/>
              <a:gdLst/>
              <a:ahLst/>
              <a:cxnLst/>
              <a:rect l="l" t="t" r="r" b="b"/>
              <a:pathLst>
                <a:path w="49192" h="101470" extrusionOk="0">
                  <a:moveTo>
                    <a:pt x="1" y="0"/>
                  </a:moveTo>
                  <a:lnTo>
                    <a:pt x="1" y="101470"/>
                  </a:lnTo>
                  <a:lnTo>
                    <a:pt x="49191" y="101470"/>
                  </a:lnTo>
                  <a:lnTo>
                    <a:pt x="49191" y="0"/>
                  </a:lnTo>
                  <a:close/>
                </a:path>
              </a:pathLst>
            </a:custGeom>
            <a:solidFill>
              <a:srgbClr val="CCF8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6"/>
            <p:cNvSpPr/>
            <p:nvPr/>
          </p:nvSpPr>
          <p:spPr>
            <a:xfrm>
              <a:off x="352825" y="238125"/>
              <a:ext cx="1229800" cy="2536750"/>
            </a:xfrm>
            <a:custGeom>
              <a:avLst/>
              <a:gdLst/>
              <a:ahLst/>
              <a:cxnLst/>
              <a:rect l="l" t="t" r="r" b="b"/>
              <a:pathLst>
                <a:path w="49192" h="101470" extrusionOk="0">
                  <a:moveTo>
                    <a:pt x="0" y="0"/>
                  </a:moveTo>
                  <a:lnTo>
                    <a:pt x="0" y="101470"/>
                  </a:lnTo>
                  <a:lnTo>
                    <a:pt x="49191" y="101470"/>
                  </a:lnTo>
                  <a:lnTo>
                    <a:pt x="49191" y="0"/>
                  </a:lnTo>
                  <a:close/>
                </a:path>
              </a:pathLst>
            </a:custGeom>
            <a:solidFill>
              <a:srgbClr val="E9FB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6"/>
            <p:cNvSpPr/>
            <p:nvPr/>
          </p:nvSpPr>
          <p:spPr>
            <a:xfrm>
              <a:off x="3190750" y="2931425"/>
              <a:ext cx="1229775" cy="2536775"/>
            </a:xfrm>
            <a:custGeom>
              <a:avLst/>
              <a:gdLst/>
              <a:ahLst/>
              <a:cxnLst/>
              <a:rect l="l" t="t" r="r" b="b"/>
              <a:pathLst>
                <a:path w="49191" h="101471" extrusionOk="0">
                  <a:moveTo>
                    <a:pt x="0" y="1"/>
                  </a:moveTo>
                  <a:lnTo>
                    <a:pt x="0" y="101470"/>
                  </a:lnTo>
                  <a:lnTo>
                    <a:pt x="49191" y="101470"/>
                  </a:lnTo>
                  <a:lnTo>
                    <a:pt x="49191" y="1"/>
                  </a:lnTo>
                  <a:close/>
                </a:path>
              </a:pathLst>
            </a:custGeom>
            <a:solidFill>
              <a:srgbClr val="237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6"/>
            <p:cNvSpPr/>
            <p:nvPr/>
          </p:nvSpPr>
          <p:spPr>
            <a:xfrm>
              <a:off x="4610800" y="2931425"/>
              <a:ext cx="1228700" cy="2536775"/>
            </a:xfrm>
            <a:custGeom>
              <a:avLst/>
              <a:gdLst/>
              <a:ahLst/>
              <a:cxnLst/>
              <a:rect l="l" t="t" r="r" b="b"/>
              <a:pathLst>
                <a:path w="49148" h="101471" extrusionOk="0">
                  <a:moveTo>
                    <a:pt x="0" y="1"/>
                  </a:moveTo>
                  <a:lnTo>
                    <a:pt x="0" y="101470"/>
                  </a:lnTo>
                  <a:lnTo>
                    <a:pt x="49147" y="101470"/>
                  </a:lnTo>
                  <a:lnTo>
                    <a:pt x="49147" y="1"/>
                  </a:lnTo>
                  <a:close/>
                </a:path>
              </a:pathLst>
            </a:custGeom>
            <a:solidFill>
              <a:srgbClr val="314D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6"/>
            <p:cNvSpPr/>
            <p:nvPr/>
          </p:nvSpPr>
          <p:spPr>
            <a:xfrm>
              <a:off x="6029750" y="2931425"/>
              <a:ext cx="1228700" cy="2536775"/>
            </a:xfrm>
            <a:custGeom>
              <a:avLst/>
              <a:gdLst/>
              <a:ahLst/>
              <a:cxnLst/>
              <a:rect l="l" t="t" r="r" b="b"/>
              <a:pathLst>
                <a:path w="49148" h="101471" extrusionOk="0">
                  <a:moveTo>
                    <a:pt x="1" y="1"/>
                  </a:moveTo>
                  <a:lnTo>
                    <a:pt x="1" y="101470"/>
                  </a:lnTo>
                  <a:lnTo>
                    <a:pt x="49148" y="101470"/>
                  </a:lnTo>
                  <a:lnTo>
                    <a:pt x="49148" y="1"/>
                  </a:lnTo>
                  <a:close/>
                </a:path>
              </a:pathLst>
            </a:custGeom>
            <a:solidFill>
              <a:srgbClr val="1420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6"/>
            <p:cNvSpPr/>
            <p:nvPr/>
          </p:nvSpPr>
          <p:spPr>
            <a:xfrm>
              <a:off x="1771775" y="2931425"/>
              <a:ext cx="1229800" cy="2536775"/>
            </a:xfrm>
            <a:custGeom>
              <a:avLst/>
              <a:gdLst/>
              <a:ahLst/>
              <a:cxnLst/>
              <a:rect l="l" t="t" r="r" b="b"/>
              <a:pathLst>
                <a:path w="49192" h="101471" extrusionOk="0">
                  <a:moveTo>
                    <a:pt x="1" y="1"/>
                  </a:moveTo>
                  <a:lnTo>
                    <a:pt x="1" y="101470"/>
                  </a:lnTo>
                  <a:lnTo>
                    <a:pt x="49191" y="101470"/>
                  </a:lnTo>
                  <a:lnTo>
                    <a:pt x="49191" y="1"/>
                  </a:lnTo>
                  <a:close/>
                </a:path>
              </a:pathLst>
            </a:custGeom>
            <a:solidFill>
              <a:srgbClr val="7A99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6"/>
            <p:cNvSpPr/>
            <p:nvPr/>
          </p:nvSpPr>
          <p:spPr>
            <a:xfrm>
              <a:off x="352825" y="2931425"/>
              <a:ext cx="1229800" cy="2536775"/>
            </a:xfrm>
            <a:custGeom>
              <a:avLst/>
              <a:gdLst/>
              <a:ahLst/>
              <a:cxnLst/>
              <a:rect l="l" t="t" r="r" b="b"/>
              <a:pathLst>
                <a:path w="49192" h="101471" extrusionOk="0">
                  <a:moveTo>
                    <a:pt x="0" y="1"/>
                  </a:moveTo>
                  <a:lnTo>
                    <a:pt x="0" y="101470"/>
                  </a:lnTo>
                  <a:lnTo>
                    <a:pt x="49191" y="101470"/>
                  </a:lnTo>
                  <a:lnTo>
                    <a:pt x="49191" y="1"/>
                  </a:lnTo>
                  <a:close/>
                </a:path>
              </a:pathLst>
            </a:custGeom>
            <a:solidFill>
              <a:srgbClr val="C4D2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3" name="Google Shape;203;p16"/>
          <p:cNvGrpSpPr/>
          <p:nvPr/>
        </p:nvGrpSpPr>
        <p:grpSpPr>
          <a:xfrm>
            <a:off x="1010075" y="4143163"/>
            <a:ext cx="7123850" cy="135350"/>
            <a:chOff x="241775" y="2784125"/>
            <a:chExt cx="7123850" cy="135350"/>
          </a:xfrm>
        </p:grpSpPr>
        <p:sp>
          <p:nvSpPr>
            <p:cNvPr id="204" name="Google Shape;204;p16"/>
            <p:cNvSpPr/>
            <p:nvPr/>
          </p:nvSpPr>
          <p:spPr>
            <a:xfrm>
              <a:off x="241775" y="2849150"/>
              <a:ext cx="7123850" cy="25"/>
            </a:xfrm>
            <a:custGeom>
              <a:avLst/>
              <a:gdLst/>
              <a:ahLst/>
              <a:cxnLst/>
              <a:rect l="l" t="t" r="r" b="b"/>
              <a:pathLst>
                <a:path w="284954" h="1" fill="none" extrusionOk="0">
                  <a:moveTo>
                    <a:pt x="0" y="0"/>
                  </a:moveTo>
                  <a:lnTo>
                    <a:pt x="284954" y="0"/>
                  </a:lnTo>
                </a:path>
              </a:pathLst>
            </a:custGeom>
            <a:noFill/>
            <a:ln w="10150" cap="flat" cmpd="sng">
              <a:solidFill>
                <a:srgbClr val="A6F750"/>
              </a:solidFill>
              <a:prstDash val="solid"/>
              <a:miter lim="1625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16"/>
            <p:cNvSpPr/>
            <p:nvPr/>
          </p:nvSpPr>
          <p:spPr>
            <a:xfrm>
              <a:off x="475500" y="2784125"/>
              <a:ext cx="135400" cy="135350"/>
            </a:xfrm>
            <a:custGeom>
              <a:avLst/>
              <a:gdLst/>
              <a:ahLst/>
              <a:cxnLst/>
              <a:rect l="l" t="t" r="r" b="b"/>
              <a:pathLst>
                <a:path w="5416" h="5414" extrusionOk="0">
                  <a:moveTo>
                    <a:pt x="2716" y="0"/>
                  </a:moveTo>
                  <a:cubicBezTo>
                    <a:pt x="1220" y="0"/>
                    <a:pt x="1" y="1219"/>
                    <a:pt x="1" y="2715"/>
                  </a:cubicBezTo>
                  <a:cubicBezTo>
                    <a:pt x="1" y="4211"/>
                    <a:pt x="1220" y="5414"/>
                    <a:pt x="2716" y="5414"/>
                  </a:cubicBezTo>
                  <a:cubicBezTo>
                    <a:pt x="4212" y="5414"/>
                    <a:pt x="5415" y="4211"/>
                    <a:pt x="5415" y="2715"/>
                  </a:cubicBezTo>
                  <a:cubicBezTo>
                    <a:pt x="5415" y="1219"/>
                    <a:pt x="4212" y="0"/>
                    <a:pt x="2716" y="0"/>
                  </a:cubicBezTo>
                  <a:close/>
                </a:path>
              </a:pathLst>
            </a:custGeom>
            <a:solidFill>
              <a:srgbClr val="A6F7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16"/>
            <p:cNvSpPr/>
            <p:nvPr/>
          </p:nvSpPr>
          <p:spPr>
            <a:xfrm>
              <a:off x="1779550" y="2784125"/>
              <a:ext cx="135375" cy="135350"/>
            </a:xfrm>
            <a:custGeom>
              <a:avLst/>
              <a:gdLst/>
              <a:ahLst/>
              <a:cxnLst/>
              <a:rect l="l" t="t" r="r" b="b"/>
              <a:pathLst>
                <a:path w="5415" h="5414" extrusionOk="0">
                  <a:moveTo>
                    <a:pt x="2716" y="0"/>
                  </a:moveTo>
                  <a:cubicBezTo>
                    <a:pt x="1220" y="0"/>
                    <a:pt x="0" y="1219"/>
                    <a:pt x="0" y="2715"/>
                  </a:cubicBezTo>
                  <a:cubicBezTo>
                    <a:pt x="0" y="4211"/>
                    <a:pt x="1220" y="5414"/>
                    <a:pt x="2716" y="5414"/>
                  </a:cubicBezTo>
                  <a:cubicBezTo>
                    <a:pt x="4212" y="5414"/>
                    <a:pt x="5415" y="4211"/>
                    <a:pt x="5415" y="2715"/>
                  </a:cubicBezTo>
                  <a:cubicBezTo>
                    <a:pt x="5415" y="1219"/>
                    <a:pt x="4212" y="0"/>
                    <a:pt x="2716" y="0"/>
                  </a:cubicBezTo>
                  <a:close/>
                </a:path>
              </a:pathLst>
            </a:custGeom>
            <a:solidFill>
              <a:srgbClr val="A6F7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6"/>
            <p:cNvSpPr/>
            <p:nvPr/>
          </p:nvSpPr>
          <p:spPr>
            <a:xfrm>
              <a:off x="3083575" y="2784125"/>
              <a:ext cx="135800" cy="135350"/>
            </a:xfrm>
            <a:custGeom>
              <a:avLst/>
              <a:gdLst/>
              <a:ahLst/>
              <a:cxnLst/>
              <a:rect l="l" t="t" r="r" b="b"/>
              <a:pathLst>
                <a:path w="5432" h="5414" extrusionOk="0">
                  <a:moveTo>
                    <a:pt x="2716" y="0"/>
                  </a:moveTo>
                  <a:cubicBezTo>
                    <a:pt x="1220" y="0"/>
                    <a:pt x="1" y="1219"/>
                    <a:pt x="1" y="2715"/>
                  </a:cubicBezTo>
                  <a:cubicBezTo>
                    <a:pt x="1" y="4211"/>
                    <a:pt x="1220" y="5414"/>
                    <a:pt x="2716" y="5414"/>
                  </a:cubicBezTo>
                  <a:cubicBezTo>
                    <a:pt x="4212" y="5414"/>
                    <a:pt x="5431" y="4211"/>
                    <a:pt x="5431" y="2715"/>
                  </a:cubicBezTo>
                  <a:cubicBezTo>
                    <a:pt x="5431" y="1219"/>
                    <a:pt x="4212" y="0"/>
                    <a:pt x="2716" y="0"/>
                  </a:cubicBezTo>
                  <a:close/>
                </a:path>
              </a:pathLst>
            </a:custGeom>
            <a:solidFill>
              <a:srgbClr val="A6F7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6"/>
            <p:cNvSpPr/>
            <p:nvPr/>
          </p:nvSpPr>
          <p:spPr>
            <a:xfrm>
              <a:off x="4388025" y="2784125"/>
              <a:ext cx="135375" cy="135350"/>
            </a:xfrm>
            <a:custGeom>
              <a:avLst/>
              <a:gdLst/>
              <a:ahLst/>
              <a:cxnLst/>
              <a:rect l="l" t="t" r="r" b="b"/>
              <a:pathLst>
                <a:path w="5415" h="5414" extrusionOk="0">
                  <a:moveTo>
                    <a:pt x="2700" y="0"/>
                  </a:moveTo>
                  <a:cubicBezTo>
                    <a:pt x="1204" y="0"/>
                    <a:pt x="0" y="1219"/>
                    <a:pt x="0" y="2715"/>
                  </a:cubicBezTo>
                  <a:cubicBezTo>
                    <a:pt x="0" y="4211"/>
                    <a:pt x="1204" y="5414"/>
                    <a:pt x="2700" y="5414"/>
                  </a:cubicBezTo>
                  <a:cubicBezTo>
                    <a:pt x="4195" y="5414"/>
                    <a:pt x="5415" y="4211"/>
                    <a:pt x="5415" y="2715"/>
                  </a:cubicBezTo>
                  <a:cubicBezTo>
                    <a:pt x="5415" y="1219"/>
                    <a:pt x="4195" y="0"/>
                    <a:pt x="2700" y="0"/>
                  </a:cubicBezTo>
                  <a:close/>
                </a:path>
              </a:pathLst>
            </a:custGeom>
            <a:solidFill>
              <a:srgbClr val="A6F7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16"/>
            <p:cNvSpPr/>
            <p:nvPr/>
          </p:nvSpPr>
          <p:spPr>
            <a:xfrm>
              <a:off x="5692050" y="2784125"/>
              <a:ext cx="135400" cy="135350"/>
            </a:xfrm>
            <a:custGeom>
              <a:avLst/>
              <a:gdLst/>
              <a:ahLst/>
              <a:cxnLst/>
              <a:rect l="l" t="t" r="r" b="b"/>
              <a:pathLst>
                <a:path w="5416" h="5414" extrusionOk="0">
                  <a:moveTo>
                    <a:pt x="2700" y="0"/>
                  </a:moveTo>
                  <a:cubicBezTo>
                    <a:pt x="1204" y="0"/>
                    <a:pt x="1" y="1219"/>
                    <a:pt x="1" y="2715"/>
                  </a:cubicBezTo>
                  <a:cubicBezTo>
                    <a:pt x="1" y="4211"/>
                    <a:pt x="1204" y="5414"/>
                    <a:pt x="2700" y="5414"/>
                  </a:cubicBezTo>
                  <a:cubicBezTo>
                    <a:pt x="4196" y="5414"/>
                    <a:pt x="5415" y="4211"/>
                    <a:pt x="5415" y="2715"/>
                  </a:cubicBezTo>
                  <a:cubicBezTo>
                    <a:pt x="5415" y="1219"/>
                    <a:pt x="4196" y="0"/>
                    <a:pt x="2700" y="0"/>
                  </a:cubicBezTo>
                  <a:close/>
                </a:path>
              </a:pathLst>
            </a:custGeom>
            <a:solidFill>
              <a:srgbClr val="A6F7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16"/>
            <p:cNvSpPr/>
            <p:nvPr/>
          </p:nvSpPr>
          <p:spPr>
            <a:xfrm>
              <a:off x="6996100" y="2784125"/>
              <a:ext cx="135375" cy="135350"/>
            </a:xfrm>
            <a:custGeom>
              <a:avLst/>
              <a:gdLst/>
              <a:ahLst/>
              <a:cxnLst/>
              <a:rect l="l" t="t" r="r" b="b"/>
              <a:pathLst>
                <a:path w="5415" h="5414" extrusionOk="0">
                  <a:moveTo>
                    <a:pt x="2700" y="0"/>
                  </a:moveTo>
                  <a:cubicBezTo>
                    <a:pt x="1204" y="0"/>
                    <a:pt x="0" y="1219"/>
                    <a:pt x="0" y="2715"/>
                  </a:cubicBezTo>
                  <a:cubicBezTo>
                    <a:pt x="0" y="4211"/>
                    <a:pt x="1204" y="5414"/>
                    <a:pt x="2700" y="5414"/>
                  </a:cubicBezTo>
                  <a:cubicBezTo>
                    <a:pt x="4195" y="5414"/>
                    <a:pt x="5415" y="4211"/>
                    <a:pt x="5415" y="2715"/>
                  </a:cubicBezTo>
                  <a:cubicBezTo>
                    <a:pt x="5415" y="1219"/>
                    <a:pt x="4195" y="0"/>
                    <a:pt x="2700" y="0"/>
                  </a:cubicBezTo>
                  <a:close/>
                </a:path>
              </a:pathLst>
            </a:custGeom>
            <a:solidFill>
              <a:srgbClr val="A6F7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1" name="Google Shape;211;p16"/>
          <p:cNvSpPr txBox="1"/>
          <p:nvPr/>
        </p:nvSpPr>
        <p:spPr>
          <a:xfrm>
            <a:off x="479188" y="3401400"/>
            <a:ext cx="28887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lt1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Caso precise fazer gráficos, utilize esta variação de cores</a:t>
            </a:r>
            <a:endParaRPr sz="1000">
              <a:solidFill>
                <a:schemeClr val="lt1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</p:txBody>
      </p:sp>
      <p:grpSp>
        <p:nvGrpSpPr>
          <p:cNvPr id="212" name="Google Shape;212;p16"/>
          <p:cNvGrpSpPr/>
          <p:nvPr/>
        </p:nvGrpSpPr>
        <p:grpSpPr>
          <a:xfrm>
            <a:off x="4518952" y="4735515"/>
            <a:ext cx="1131381" cy="632536"/>
            <a:chOff x="262425" y="883175"/>
            <a:chExt cx="6970925" cy="3897325"/>
          </a:xfrm>
        </p:grpSpPr>
        <p:sp>
          <p:nvSpPr>
            <p:cNvPr id="213" name="Google Shape;213;p16"/>
            <p:cNvSpPr/>
            <p:nvPr/>
          </p:nvSpPr>
          <p:spPr>
            <a:xfrm>
              <a:off x="446075" y="883175"/>
              <a:ext cx="6787275" cy="1688025"/>
            </a:xfrm>
            <a:custGeom>
              <a:avLst/>
              <a:gdLst/>
              <a:ahLst/>
              <a:cxnLst/>
              <a:rect l="l" t="t" r="r" b="b"/>
              <a:pathLst>
                <a:path w="271491" h="67521" extrusionOk="0">
                  <a:moveTo>
                    <a:pt x="4106" y="0"/>
                  </a:moveTo>
                  <a:cubicBezTo>
                    <a:pt x="1837" y="0"/>
                    <a:pt x="1" y="1729"/>
                    <a:pt x="1" y="3997"/>
                  </a:cubicBezTo>
                  <a:lnTo>
                    <a:pt x="1" y="63416"/>
                  </a:lnTo>
                  <a:cubicBezTo>
                    <a:pt x="1" y="65684"/>
                    <a:pt x="1837" y="67521"/>
                    <a:pt x="4106" y="67521"/>
                  </a:cubicBezTo>
                  <a:lnTo>
                    <a:pt x="267385" y="67521"/>
                  </a:lnTo>
                  <a:cubicBezTo>
                    <a:pt x="269654" y="67521"/>
                    <a:pt x="271490" y="65684"/>
                    <a:pt x="271490" y="63416"/>
                  </a:cubicBezTo>
                  <a:lnTo>
                    <a:pt x="271490" y="3997"/>
                  </a:lnTo>
                  <a:cubicBezTo>
                    <a:pt x="271490" y="1729"/>
                    <a:pt x="269654" y="0"/>
                    <a:pt x="267385" y="0"/>
                  </a:cubicBezTo>
                  <a:close/>
                </a:path>
              </a:pathLst>
            </a:custGeom>
            <a:solidFill>
              <a:srgbClr val="A6F7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16"/>
            <p:cNvSpPr/>
            <p:nvPr/>
          </p:nvSpPr>
          <p:spPr>
            <a:xfrm>
              <a:off x="462275" y="2571175"/>
              <a:ext cx="25" cy="1809600"/>
            </a:xfrm>
            <a:custGeom>
              <a:avLst/>
              <a:gdLst/>
              <a:ahLst/>
              <a:cxnLst/>
              <a:rect l="l" t="t" r="r" b="b"/>
              <a:pathLst>
                <a:path w="1" h="72384" fill="none" extrusionOk="0">
                  <a:moveTo>
                    <a:pt x="1" y="1"/>
                  </a:moveTo>
                  <a:lnTo>
                    <a:pt x="1" y="72383"/>
                  </a:lnTo>
                </a:path>
              </a:pathLst>
            </a:custGeom>
            <a:noFill/>
            <a:ln w="9525" cap="flat" cmpd="sng">
              <a:solidFill>
                <a:srgbClr val="A6F750"/>
              </a:solidFill>
              <a:prstDash val="dash"/>
              <a:miter lim="10803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16"/>
            <p:cNvSpPr/>
            <p:nvPr/>
          </p:nvSpPr>
          <p:spPr>
            <a:xfrm>
              <a:off x="262425" y="4380750"/>
              <a:ext cx="399750" cy="399750"/>
            </a:xfrm>
            <a:custGeom>
              <a:avLst/>
              <a:gdLst/>
              <a:ahLst/>
              <a:cxnLst/>
              <a:rect l="l" t="t" r="r" b="b"/>
              <a:pathLst>
                <a:path w="15990" h="15990" extrusionOk="0">
                  <a:moveTo>
                    <a:pt x="7995" y="0"/>
                  </a:moveTo>
                  <a:cubicBezTo>
                    <a:pt x="3565" y="0"/>
                    <a:pt x="0" y="3565"/>
                    <a:pt x="0" y="7995"/>
                  </a:cubicBezTo>
                  <a:cubicBezTo>
                    <a:pt x="0" y="12424"/>
                    <a:pt x="3565" y="15989"/>
                    <a:pt x="7995" y="15989"/>
                  </a:cubicBezTo>
                  <a:cubicBezTo>
                    <a:pt x="12424" y="15989"/>
                    <a:pt x="15989" y="12424"/>
                    <a:pt x="15989" y="7995"/>
                  </a:cubicBezTo>
                  <a:cubicBezTo>
                    <a:pt x="15989" y="3565"/>
                    <a:pt x="12424" y="0"/>
                    <a:pt x="7995" y="0"/>
                  </a:cubicBezTo>
                  <a:close/>
                </a:path>
              </a:pathLst>
            </a:custGeom>
            <a:solidFill>
              <a:srgbClr val="A6F7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6" name="Google Shape;216;p16"/>
          <p:cNvGrpSpPr/>
          <p:nvPr/>
        </p:nvGrpSpPr>
        <p:grpSpPr>
          <a:xfrm>
            <a:off x="1827923" y="4737435"/>
            <a:ext cx="1134105" cy="628720"/>
            <a:chOff x="248925" y="883175"/>
            <a:chExt cx="6970530" cy="3864289"/>
          </a:xfrm>
        </p:grpSpPr>
        <p:sp>
          <p:nvSpPr>
            <p:cNvPr id="217" name="Google Shape;217;p16"/>
            <p:cNvSpPr/>
            <p:nvPr/>
          </p:nvSpPr>
          <p:spPr>
            <a:xfrm>
              <a:off x="248925" y="883175"/>
              <a:ext cx="6787250" cy="1688025"/>
            </a:xfrm>
            <a:custGeom>
              <a:avLst/>
              <a:gdLst/>
              <a:ahLst/>
              <a:cxnLst/>
              <a:rect l="l" t="t" r="r" b="b"/>
              <a:pathLst>
                <a:path w="271490" h="67521" extrusionOk="0">
                  <a:moveTo>
                    <a:pt x="4105" y="0"/>
                  </a:moveTo>
                  <a:cubicBezTo>
                    <a:pt x="1837" y="0"/>
                    <a:pt x="0" y="1729"/>
                    <a:pt x="0" y="3997"/>
                  </a:cubicBezTo>
                  <a:lnTo>
                    <a:pt x="0" y="63416"/>
                  </a:lnTo>
                  <a:cubicBezTo>
                    <a:pt x="0" y="65684"/>
                    <a:pt x="1837" y="67521"/>
                    <a:pt x="4105" y="67521"/>
                  </a:cubicBezTo>
                  <a:lnTo>
                    <a:pt x="267384" y="67521"/>
                  </a:lnTo>
                  <a:cubicBezTo>
                    <a:pt x="269653" y="67521"/>
                    <a:pt x="271490" y="65684"/>
                    <a:pt x="271490" y="63416"/>
                  </a:cubicBezTo>
                  <a:lnTo>
                    <a:pt x="271490" y="3997"/>
                  </a:lnTo>
                  <a:cubicBezTo>
                    <a:pt x="271490" y="1729"/>
                    <a:pt x="269653" y="0"/>
                    <a:pt x="267384" y="0"/>
                  </a:cubicBezTo>
                  <a:close/>
                </a:path>
              </a:pathLst>
            </a:custGeom>
            <a:solidFill>
              <a:srgbClr val="A6F7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16"/>
            <p:cNvSpPr/>
            <p:nvPr/>
          </p:nvSpPr>
          <p:spPr>
            <a:xfrm flipH="1">
              <a:off x="7003085" y="2493285"/>
              <a:ext cx="33036" cy="1887594"/>
            </a:xfrm>
            <a:custGeom>
              <a:avLst/>
              <a:gdLst/>
              <a:ahLst/>
              <a:cxnLst/>
              <a:rect l="l" t="t" r="r" b="b"/>
              <a:pathLst>
                <a:path w="1" h="72384" fill="none" extrusionOk="0">
                  <a:moveTo>
                    <a:pt x="1" y="1"/>
                  </a:moveTo>
                  <a:lnTo>
                    <a:pt x="1" y="72383"/>
                  </a:lnTo>
                </a:path>
              </a:pathLst>
            </a:custGeom>
            <a:noFill/>
            <a:ln w="9525" cap="flat" cmpd="sng">
              <a:solidFill>
                <a:srgbClr val="A6F750"/>
              </a:solidFill>
              <a:prstDash val="dash"/>
              <a:miter lim="10803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16"/>
            <p:cNvSpPr/>
            <p:nvPr/>
          </p:nvSpPr>
          <p:spPr>
            <a:xfrm>
              <a:off x="6819705" y="4347714"/>
              <a:ext cx="399750" cy="399750"/>
            </a:xfrm>
            <a:custGeom>
              <a:avLst/>
              <a:gdLst/>
              <a:ahLst/>
              <a:cxnLst/>
              <a:rect l="l" t="t" r="r" b="b"/>
              <a:pathLst>
                <a:path w="15990" h="15990" extrusionOk="0">
                  <a:moveTo>
                    <a:pt x="7995" y="0"/>
                  </a:moveTo>
                  <a:cubicBezTo>
                    <a:pt x="3565" y="0"/>
                    <a:pt x="0" y="3565"/>
                    <a:pt x="0" y="7995"/>
                  </a:cubicBezTo>
                  <a:cubicBezTo>
                    <a:pt x="0" y="12424"/>
                    <a:pt x="3565" y="15989"/>
                    <a:pt x="7995" y="15989"/>
                  </a:cubicBezTo>
                  <a:cubicBezTo>
                    <a:pt x="12424" y="15989"/>
                    <a:pt x="15989" y="12424"/>
                    <a:pt x="15989" y="7995"/>
                  </a:cubicBezTo>
                  <a:cubicBezTo>
                    <a:pt x="15989" y="3565"/>
                    <a:pt x="12424" y="0"/>
                    <a:pt x="7995" y="0"/>
                  </a:cubicBezTo>
                  <a:close/>
                </a:path>
              </a:pathLst>
            </a:custGeom>
            <a:solidFill>
              <a:srgbClr val="A6F7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0" name="Google Shape;220;p16"/>
          <p:cNvGrpSpPr/>
          <p:nvPr/>
        </p:nvGrpSpPr>
        <p:grpSpPr>
          <a:xfrm>
            <a:off x="3173656" y="4734758"/>
            <a:ext cx="1133669" cy="634066"/>
            <a:chOff x="254600" y="847425"/>
            <a:chExt cx="7094300" cy="3967875"/>
          </a:xfrm>
        </p:grpSpPr>
        <p:sp>
          <p:nvSpPr>
            <p:cNvPr id="221" name="Google Shape;221;p16"/>
            <p:cNvSpPr/>
            <p:nvPr/>
          </p:nvSpPr>
          <p:spPr>
            <a:xfrm>
              <a:off x="441600" y="3096700"/>
              <a:ext cx="6907300" cy="1718600"/>
            </a:xfrm>
            <a:custGeom>
              <a:avLst/>
              <a:gdLst/>
              <a:ahLst/>
              <a:cxnLst/>
              <a:rect l="l" t="t" r="r" b="b"/>
              <a:pathLst>
                <a:path w="276292" h="68744" extrusionOk="0">
                  <a:moveTo>
                    <a:pt x="4070" y="0"/>
                  </a:moveTo>
                  <a:cubicBezTo>
                    <a:pt x="1760" y="0"/>
                    <a:pt x="0" y="1870"/>
                    <a:pt x="0" y="4180"/>
                  </a:cubicBezTo>
                  <a:lnTo>
                    <a:pt x="0" y="64674"/>
                  </a:lnTo>
                  <a:cubicBezTo>
                    <a:pt x="0" y="66873"/>
                    <a:pt x="1760" y="68743"/>
                    <a:pt x="4070" y="68743"/>
                  </a:cubicBezTo>
                  <a:lnTo>
                    <a:pt x="272222" y="68743"/>
                  </a:lnTo>
                  <a:cubicBezTo>
                    <a:pt x="274421" y="68743"/>
                    <a:pt x="276291" y="66873"/>
                    <a:pt x="276291" y="64674"/>
                  </a:cubicBezTo>
                  <a:lnTo>
                    <a:pt x="276291" y="4180"/>
                  </a:lnTo>
                  <a:cubicBezTo>
                    <a:pt x="276291" y="1870"/>
                    <a:pt x="274421" y="0"/>
                    <a:pt x="272222" y="0"/>
                  </a:cubicBezTo>
                  <a:close/>
                </a:path>
              </a:pathLst>
            </a:custGeom>
            <a:solidFill>
              <a:srgbClr val="A6F7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16"/>
            <p:cNvSpPr/>
            <p:nvPr/>
          </p:nvSpPr>
          <p:spPr>
            <a:xfrm>
              <a:off x="458100" y="1254400"/>
              <a:ext cx="25" cy="1842325"/>
            </a:xfrm>
            <a:custGeom>
              <a:avLst/>
              <a:gdLst/>
              <a:ahLst/>
              <a:cxnLst/>
              <a:rect l="l" t="t" r="r" b="b"/>
              <a:pathLst>
                <a:path w="1" h="73693" fill="none" extrusionOk="0">
                  <a:moveTo>
                    <a:pt x="0" y="73692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A6F750"/>
              </a:solidFill>
              <a:prstDash val="dash"/>
              <a:miter lim="10998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>
              <a:off x="254600" y="847425"/>
              <a:ext cx="407000" cy="407000"/>
            </a:xfrm>
            <a:custGeom>
              <a:avLst/>
              <a:gdLst/>
              <a:ahLst/>
              <a:cxnLst/>
              <a:rect l="l" t="t" r="r" b="b"/>
              <a:pathLst>
                <a:path w="16280" h="16280" extrusionOk="0">
                  <a:moveTo>
                    <a:pt x="8140" y="1"/>
                  </a:moveTo>
                  <a:cubicBezTo>
                    <a:pt x="3741" y="1"/>
                    <a:pt x="1" y="3631"/>
                    <a:pt x="1" y="8140"/>
                  </a:cubicBezTo>
                  <a:cubicBezTo>
                    <a:pt x="1" y="12540"/>
                    <a:pt x="3741" y="16279"/>
                    <a:pt x="8140" y="16279"/>
                  </a:cubicBezTo>
                  <a:cubicBezTo>
                    <a:pt x="12650" y="16279"/>
                    <a:pt x="16279" y="12540"/>
                    <a:pt x="16279" y="8140"/>
                  </a:cubicBezTo>
                  <a:cubicBezTo>
                    <a:pt x="16279" y="3631"/>
                    <a:pt x="12650" y="1"/>
                    <a:pt x="8140" y="1"/>
                  </a:cubicBezTo>
                  <a:close/>
                </a:path>
              </a:pathLst>
            </a:custGeom>
            <a:solidFill>
              <a:srgbClr val="A6F7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4" name="Google Shape;224;p16"/>
          <p:cNvGrpSpPr/>
          <p:nvPr/>
        </p:nvGrpSpPr>
        <p:grpSpPr>
          <a:xfrm>
            <a:off x="479235" y="4734539"/>
            <a:ext cx="1137064" cy="634485"/>
            <a:chOff x="243525" y="883175"/>
            <a:chExt cx="6984425" cy="3897325"/>
          </a:xfrm>
        </p:grpSpPr>
        <p:sp>
          <p:nvSpPr>
            <p:cNvPr id="225" name="Google Shape;225;p16"/>
            <p:cNvSpPr/>
            <p:nvPr/>
          </p:nvSpPr>
          <p:spPr>
            <a:xfrm>
              <a:off x="243525" y="3092450"/>
              <a:ext cx="6784550" cy="1688050"/>
            </a:xfrm>
            <a:custGeom>
              <a:avLst/>
              <a:gdLst/>
              <a:ahLst/>
              <a:cxnLst/>
              <a:rect l="l" t="t" r="r" b="b"/>
              <a:pathLst>
                <a:path w="271382" h="67522" extrusionOk="0">
                  <a:moveTo>
                    <a:pt x="3997" y="0"/>
                  </a:moveTo>
                  <a:cubicBezTo>
                    <a:pt x="1729" y="0"/>
                    <a:pt x="0" y="1837"/>
                    <a:pt x="0" y="4106"/>
                  </a:cubicBezTo>
                  <a:lnTo>
                    <a:pt x="0" y="63524"/>
                  </a:lnTo>
                  <a:cubicBezTo>
                    <a:pt x="0" y="65685"/>
                    <a:pt x="1729" y="67521"/>
                    <a:pt x="3997" y="67521"/>
                  </a:cubicBezTo>
                  <a:lnTo>
                    <a:pt x="267384" y="67521"/>
                  </a:lnTo>
                  <a:cubicBezTo>
                    <a:pt x="269545" y="67521"/>
                    <a:pt x="271382" y="65685"/>
                    <a:pt x="271382" y="63524"/>
                  </a:cubicBezTo>
                  <a:lnTo>
                    <a:pt x="271382" y="4106"/>
                  </a:lnTo>
                  <a:cubicBezTo>
                    <a:pt x="271382" y="1837"/>
                    <a:pt x="269545" y="0"/>
                    <a:pt x="267384" y="0"/>
                  </a:cubicBezTo>
                  <a:close/>
                </a:path>
              </a:pathLst>
            </a:custGeom>
            <a:solidFill>
              <a:srgbClr val="A6F7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16"/>
            <p:cNvSpPr/>
            <p:nvPr/>
          </p:nvSpPr>
          <p:spPr>
            <a:xfrm>
              <a:off x="7028050" y="1282875"/>
              <a:ext cx="25" cy="1809600"/>
            </a:xfrm>
            <a:custGeom>
              <a:avLst/>
              <a:gdLst/>
              <a:ahLst/>
              <a:cxnLst/>
              <a:rect l="l" t="t" r="r" b="b"/>
              <a:pathLst>
                <a:path w="1" h="72384" fill="none" extrusionOk="0">
                  <a:moveTo>
                    <a:pt x="1" y="72383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rgbClr val="A6F750"/>
              </a:solidFill>
              <a:prstDash val="dash"/>
              <a:miter lim="10803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16"/>
            <p:cNvSpPr/>
            <p:nvPr/>
          </p:nvSpPr>
          <p:spPr>
            <a:xfrm>
              <a:off x="6828200" y="883175"/>
              <a:ext cx="399750" cy="399725"/>
            </a:xfrm>
            <a:custGeom>
              <a:avLst/>
              <a:gdLst/>
              <a:ahLst/>
              <a:cxnLst/>
              <a:rect l="l" t="t" r="r" b="b"/>
              <a:pathLst>
                <a:path w="15990" h="15989" extrusionOk="0">
                  <a:moveTo>
                    <a:pt x="7995" y="0"/>
                  </a:moveTo>
                  <a:cubicBezTo>
                    <a:pt x="3565" y="0"/>
                    <a:pt x="0" y="3565"/>
                    <a:pt x="0" y="7995"/>
                  </a:cubicBezTo>
                  <a:cubicBezTo>
                    <a:pt x="0" y="12316"/>
                    <a:pt x="3565" y="15989"/>
                    <a:pt x="7995" y="15989"/>
                  </a:cubicBezTo>
                  <a:cubicBezTo>
                    <a:pt x="12424" y="15989"/>
                    <a:pt x="15989" y="12316"/>
                    <a:pt x="15989" y="7995"/>
                  </a:cubicBezTo>
                  <a:cubicBezTo>
                    <a:pt x="15989" y="3565"/>
                    <a:pt x="12424" y="0"/>
                    <a:pt x="7995" y="0"/>
                  </a:cubicBezTo>
                  <a:close/>
                </a:path>
              </a:pathLst>
            </a:custGeom>
            <a:solidFill>
              <a:srgbClr val="A6F7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8" name="Google Shape;228;p16"/>
          <p:cNvSpPr txBox="1"/>
          <p:nvPr/>
        </p:nvSpPr>
        <p:spPr>
          <a:xfrm>
            <a:off x="3903700" y="964050"/>
            <a:ext cx="509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6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xx.xxx</a:t>
            </a:r>
            <a:endParaRPr sz="6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rPr>
              <a:t>inscritos</a:t>
            </a:r>
            <a:endParaRPr sz="600">
              <a:solidFill>
                <a:schemeClr val="lt1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sp>
        <p:nvSpPr>
          <p:cNvPr id="229" name="Google Shape;229;p16"/>
          <p:cNvSpPr txBox="1"/>
          <p:nvPr/>
        </p:nvSpPr>
        <p:spPr>
          <a:xfrm>
            <a:off x="4501700" y="981300"/>
            <a:ext cx="559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xx.xxx</a:t>
            </a:r>
            <a:endParaRPr sz="6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rPr>
              <a:t>candidatos</a:t>
            </a:r>
            <a:endParaRPr sz="600">
              <a:solidFill>
                <a:schemeClr val="lt1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sp>
        <p:nvSpPr>
          <p:cNvPr id="230" name="Google Shape;230;p16"/>
          <p:cNvSpPr txBox="1"/>
          <p:nvPr/>
        </p:nvSpPr>
        <p:spPr>
          <a:xfrm>
            <a:off x="5412650" y="1286700"/>
            <a:ext cx="559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xx.xxx</a:t>
            </a:r>
            <a:endParaRPr sz="6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rPr>
              <a:t>candidatos</a:t>
            </a:r>
            <a:endParaRPr sz="600">
              <a:solidFill>
                <a:schemeClr val="lt1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sp>
        <p:nvSpPr>
          <p:cNvPr id="231" name="Google Shape;231;p16"/>
          <p:cNvSpPr txBox="1"/>
          <p:nvPr/>
        </p:nvSpPr>
        <p:spPr>
          <a:xfrm>
            <a:off x="6213675" y="1518850"/>
            <a:ext cx="559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xx.xxx</a:t>
            </a:r>
            <a:endParaRPr sz="6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rPr>
              <a:t>candidatos</a:t>
            </a:r>
            <a:endParaRPr sz="600">
              <a:solidFill>
                <a:schemeClr val="lt1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sp>
        <p:nvSpPr>
          <p:cNvPr id="232" name="Google Shape;232;p16"/>
          <p:cNvSpPr txBox="1"/>
          <p:nvPr/>
        </p:nvSpPr>
        <p:spPr>
          <a:xfrm>
            <a:off x="7178525" y="1664750"/>
            <a:ext cx="559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xx.xxx</a:t>
            </a:r>
            <a:endParaRPr sz="6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rPr>
              <a:t>candidatos</a:t>
            </a:r>
            <a:endParaRPr sz="600">
              <a:solidFill>
                <a:schemeClr val="lt1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sp>
        <p:nvSpPr>
          <p:cNvPr id="233" name="Google Shape;233;p16"/>
          <p:cNvSpPr txBox="1"/>
          <p:nvPr/>
        </p:nvSpPr>
        <p:spPr>
          <a:xfrm>
            <a:off x="8111050" y="1767625"/>
            <a:ext cx="424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xx.xxx</a:t>
            </a:r>
            <a:endParaRPr sz="6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rPr>
              <a:t>alunos</a:t>
            </a:r>
            <a:endParaRPr sz="600">
              <a:solidFill>
                <a:schemeClr val="lt1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grpSp>
        <p:nvGrpSpPr>
          <p:cNvPr id="234" name="Google Shape;234;p16"/>
          <p:cNvGrpSpPr/>
          <p:nvPr/>
        </p:nvGrpSpPr>
        <p:grpSpPr>
          <a:xfrm>
            <a:off x="3882147" y="1097722"/>
            <a:ext cx="5064096" cy="2303671"/>
            <a:chOff x="242175" y="1267650"/>
            <a:chExt cx="7123500" cy="3240500"/>
          </a:xfrm>
        </p:grpSpPr>
        <p:sp>
          <p:nvSpPr>
            <p:cNvPr id="235" name="Google Shape;235;p16"/>
            <p:cNvSpPr/>
            <p:nvPr/>
          </p:nvSpPr>
          <p:spPr>
            <a:xfrm>
              <a:off x="2438600" y="2115875"/>
              <a:ext cx="1022625" cy="1958900"/>
            </a:xfrm>
            <a:custGeom>
              <a:avLst/>
              <a:gdLst/>
              <a:ahLst/>
              <a:cxnLst/>
              <a:rect l="l" t="t" r="r" b="b"/>
              <a:pathLst>
                <a:path w="40905" h="78356" extrusionOk="0">
                  <a:moveTo>
                    <a:pt x="0" y="0"/>
                  </a:moveTo>
                  <a:lnTo>
                    <a:pt x="0" y="78355"/>
                  </a:lnTo>
                  <a:lnTo>
                    <a:pt x="39723" y="66304"/>
                  </a:lnTo>
                  <a:cubicBezTo>
                    <a:pt x="40418" y="58494"/>
                    <a:pt x="40905" y="49456"/>
                    <a:pt x="40812" y="39421"/>
                  </a:cubicBezTo>
                  <a:cubicBezTo>
                    <a:pt x="40742" y="30105"/>
                    <a:pt x="40256" y="20951"/>
                    <a:pt x="39236" y="1170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383C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16"/>
            <p:cNvSpPr/>
            <p:nvPr/>
          </p:nvSpPr>
          <p:spPr>
            <a:xfrm>
              <a:off x="300100" y="1681925"/>
              <a:ext cx="641400" cy="2823900"/>
            </a:xfrm>
            <a:custGeom>
              <a:avLst/>
              <a:gdLst/>
              <a:ahLst/>
              <a:cxnLst/>
              <a:rect l="l" t="t" r="r" b="b"/>
              <a:pathLst>
                <a:path w="25656" h="112956" extrusionOk="0">
                  <a:moveTo>
                    <a:pt x="1" y="0"/>
                  </a:moveTo>
                  <a:lnTo>
                    <a:pt x="1" y="112956"/>
                  </a:lnTo>
                  <a:lnTo>
                    <a:pt x="24613" y="112770"/>
                  </a:lnTo>
                  <a:cubicBezTo>
                    <a:pt x="25262" y="95319"/>
                    <a:pt x="25609" y="77405"/>
                    <a:pt x="25632" y="59050"/>
                  </a:cubicBezTo>
                  <a:cubicBezTo>
                    <a:pt x="25656" y="38795"/>
                    <a:pt x="25308" y="19120"/>
                    <a:pt x="24613" y="0"/>
                  </a:cubicBezTo>
                  <a:close/>
                </a:path>
              </a:pathLst>
            </a:custGeom>
            <a:solidFill>
              <a:srgbClr val="383C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16"/>
            <p:cNvSpPr/>
            <p:nvPr/>
          </p:nvSpPr>
          <p:spPr>
            <a:xfrm>
              <a:off x="1209725" y="1681925"/>
              <a:ext cx="1123450" cy="2821600"/>
            </a:xfrm>
            <a:custGeom>
              <a:avLst/>
              <a:gdLst/>
              <a:ahLst/>
              <a:cxnLst/>
              <a:rect l="l" t="t" r="r" b="b"/>
              <a:pathLst>
                <a:path w="44938" h="112864" extrusionOk="0">
                  <a:moveTo>
                    <a:pt x="1" y="0"/>
                  </a:moveTo>
                  <a:lnTo>
                    <a:pt x="1" y="112863"/>
                  </a:lnTo>
                  <a:lnTo>
                    <a:pt x="43408" y="97544"/>
                  </a:lnTo>
                  <a:cubicBezTo>
                    <a:pt x="44289" y="85655"/>
                    <a:pt x="44868" y="72376"/>
                    <a:pt x="44914" y="57706"/>
                  </a:cubicBezTo>
                  <a:cubicBezTo>
                    <a:pt x="44937" y="42063"/>
                    <a:pt x="44358" y="28019"/>
                    <a:pt x="43431" y="15528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383C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16"/>
            <p:cNvSpPr/>
            <p:nvPr/>
          </p:nvSpPr>
          <p:spPr>
            <a:xfrm>
              <a:off x="4937450" y="2647150"/>
              <a:ext cx="1214425" cy="887650"/>
            </a:xfrm>
            <a:custGeom>
              <a:avLst/>
              <a:gdLst/>
              <a:ahLst/>
              <a:cxnLst/>
              <a:rect l="l" t="t" r="r" b="b"/>
              <a:pathLst>
                <a:path w="48577" h="35506" extrusionOk="0">
                  <a:moveTo>
                    <a:pt x="1" y="1"/>
                  </a:moveTo>
                  <a:lnTo>
                    <a:pt x="1" y="35505"/>
                  </a:lnTo>
                  <a:lnTo>
                    <a:pt x="48576" y="30036"/>
                  </a:lnTo>
                  <a:cubicBezTo>
                    <a:pt x="48576" y="20928"/>
                    <a:pt x="48576" y="13976"/>
                    <a:pt x="47927" y="5285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383C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16"/>
            <p:cNvSpPr/>
            <p:nvPr/>
          </p:nvSpPr>
          <p:spPr>
            <a:xfrm>
              <a:off x="6252650" y="2795475"/>
              <a:ext cx="1092150" cy="599100"/>
            </a:xfrm>
            <a:custGeom>
              <a:avLst/>
              <a:gdLst/>
              <a:ahLst/>
              <a:cxnLst/>
              <a:rect l="l" t="t" r="r" b="b"/>
              <a:pathLst>
                <a:path w="43686" h="23964" extrusionOk="0">
                  <a:moveTo>
                    <a:pt x="1" y="1"/>
                  </a:moveTo>
                  <a:lnTo>
                    <a:pt x="1" y="23964"/>
                  </a:lnTo>
                  <a:lnTo>
                    <a:pt x="43686" y="23524"/>
                  </a:lnTo>
                  <a:lnTo>
                    <a:pt x="43686" y="1"/>
                  </a:lnTo>
                  <a:close/>
                </a:path>
              </a:pathLst>
            </a:custGeom>
            <a:solidFill>
              <a:srgbClr val="383C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16"/>
            <p:cNvSpPr/>
            <p:nvPr/>
          </p:nvSpPr>
          <p:spPr>
            <a:xfrm>
              <a:off x="1140775" y="1681925"/>
              <a:ext cx="96225" cy="2825075"/>
            </a:xfrm>
            <a:custGeom>
              <a:avLst/>
              <a:gdLst/>
              <a:ahLst/>
              <a:cxnLst/>
              <a:rect l="l" t="t" r="r" b="b"/>
              <a:pathLst>
                <a:path w="3849" h="113003" extrusionOk="0">
                  <a:moveTo>
                    <a:pt x="1" y="0"/>
                  </a:moveTo>
                  <a:lnTo>
                    <a:pt x="2759" y="0"/>
                  </a:lnTo>
                  <a:cubicBezTo>
                    <a:pt x="3292" y="16339"/>
                    <a:pt x="3686" y="33372"/>
                    <a:pt x="3778" y="51125"/>
                  </a:cubicBezTo>
                  <a:cubicBezTo>
                    <a:pt x="3848" y="72701"/>
                    <a:pt x="3408" y="93303"/>
                    <a:pt x="2759" y="112863"/>
                  </a:cubicBezTo>
                  <a:lnTo>
                    <a:pt x="1" y="113002"/>
                  </a:lnTo>
                  <a:close/>
                </a:path>
              </a:pathLst>
            </a:custGeom>
            <a:solidFill>
              <a:srgbClr val="AEAE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16"/>
            <p:cNvSpPr/>
            <p:nvPr/>
          </p:nvSpPr>
          <p:spPr>
            <a:xfrm>
              <a:off x="2286800" y="2067200"/>
              <a:ext cx="56800" cy="2056250"/>
            </a:xfrm>
            <a:custGeom>
              <a:avLst/>
              <a:gdLst/>
              <a:ahLst/>
              <a:cxnLst/>
              <a:rect l="l" t="t" r="r" b="b"/>
              <a:pathLst>
                <a:path w="2272" h="82250" extrusionOk="0">
                  <a:moveTo>
                    <a:pt x="1692" y="81623"/>
                  </a:moveTo>
                  <a:cubicBezTo>
                    <a:pt x="2086" y="67996"/>
                    <a:pt x="2272" y="53697"/>
                    <a:pt x="2272" y="38773"/>
                  </a:cubicBezTo>
                  <a:cubicBezTo>
                    <a:pt x="2248" y="25540"/>
                    <a:pt x="2063" y="12816"/>
                    <a:pt x="1692" y="580"/>
                  </a:cubicBezTo>
                  <a:lnTo>
                    <a:pt x="0" y="1"/>
                  </a:lnTo>
                  <a:cubicBezTo>
                    <a:pt x="464" y="12168"/>
                    <a:pt x="742" y="25007"/>
                    <a:pt x="788" y="38495"/>
                  </a:cubicBezTo>
                  <a:cubicBezTo>
                    <a:pt x="835" y="53906"/>
                    <a:pt x="533" y="68506"/>
                    <a:pt x="0" y="82249"/>
                  </a:cubicBezTo>
                  <a:close/>
                </a:path>
              </a:pathLst>
            </a:custGeom>
            <a:solidFill>
              <a:srgbClr val="AEAE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16"/>
            <p:cNvSpPr/>
            <p:nvPr/>
          </p:nvSpPr>
          <p:spPr>
            <a:xfrm>
              <a:off x="1115300" y="1681925"/>
              <a:ext cx="52150" cy="2826225"/>
            </a:xfrm>
            <a:custGeom>
              <a:avLst/>
              <a:gdLst/>
              <a:ahLst/>
              <a:cxnLst/>
              <a:rect l="l" t="t" r="r" b="b"/>
              <a:pathLst>
                <a:path w="2086" h="113049" extrusionOk="0">
                  <a:moveTo>
                    <a:pt x="1043" y="0"/>
                  </a:moveTo>
                  <a:cubicBezTo>
                    <a:pt x="464" y="0"/>
                    <a:pt x="0" y="25307"/>
                    <a:pt x="0" y="56524"/>
                  </a:cubicBezTo>
                  <a:cubicBezTo>
                    <a:pt x="0" y="87741"/>
                    <a:pt x="464" y="113048"/>
                    <a:pt x="1043" y="113048"/>
                  </a:cubicBezTo>
                  <a:cubicBezTo>
                    <a:pt x="1622" y="113048"/>
                    <a:pt x="2086" y="87741"/>
                    <a:pt x="2086" y="56524"/>
                  </a:cubicBezTo>
                  <a:cubicBezTo>
                    <a:pt x="2086" y="25307"/>
                    <a:pt x="1622" y="0"/>
                    <a:pt x="1043" y="0"/>
                  </a:cubicBezTo>
                  <a:close/>
                </a:path>
              </a:pathLst>
            </a:custGeom>
            <a:solidFill>
              <a:srgbClr val="2626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6"/>
            <p:cNvSpPr/>
            <p:nvPr/>
          </p:nvSpPr>
          <p:spPr>
            <a:xfrm>
              <a:off x="242175" y="1681925"/>
              <a:ext cx="112425" cy="2826225"/>
            </a:xfrm>
            <a:custGeom>
              <a:avLst/>
              <a:gdLst/>
              <a:ahLst/>
              <a:cxnLst/>
              <a:rect l="l" t="t" r="r" b="b"/>
              <a:pathLst>
                <a:path w="4497" h="113049" extrusionOk="0">
                  <a:moveTo>
                    <a:pt x="2248" y="0"/>
                  </a:moveTo>
                  <a:cubicBezTo>
                    <a:pt x="1020" y="0"/>
                    <a:pt x="0" y="25307"/>
                    <a:pt x="0" y="56524"/>
                  </a:cubicBezTo>
                  <a:cubicBezTo>
                    <a:pt x="0" y="87741"/>
                    <a:pt x="1020" y="113048"/>
                    <a:pt x="2248" y="113048"/>
                  </a:cubicBezTo>
                  <a:cubicBezTo>
                    <a:pt x="3500" y="113048"/>
                    <a:pt x="4496" y="87741"/>
                    <a:pt x="4496" y="56524"/>
                  </a:cubicBezTo>
                  <a:cubicBezTo>
                    <a:pt x="4496" y="25307"/>
                    <a:pt x="3500" y="0"/>
                    <a:pt x="2248" y="0"/>
                  </a:cubicBezTo>
                  <a:close/>
                </a:path>
              </a:pathLst>
            </a:custGeom>
            <a:solidFill>
              <a:srgbClr val="2626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16"/>
            <p:cNvSpPr/>
            <p:nvPr/>
          </p:nvSpPr>
          <p:spPr>
            <a:xfrm>
              <a:off x="900925" y="1681925"/>
              <a:ext cx="196425" cy="2819275"/>
            </a:xfrm>
            <a:custGeom>
              <a:avLst/>
              <a:gdLst/>
              <a:ahLst/>
              <a:cxnLst/>
              <a:rect l="l" t="t" r="r" b="b"/>
              <a:pathLst>
                <a:path w="7857" h="112771" extrusionOk="0">
                  <a:moveTo>
                    <a:pt x="0" y="0"/>
                  </a:moveTo>
                  <a:cubicBezTo>
                    <a:pt x="0" y="0"/>
                    <a:pt x="1252" y="51634"/>
                    <a:pt x="1020" y="55018"/>
                  </a:cubicBezTo>
                  <a:cubicBezTo>
                    <a:pt x="788" y="58239"/>
                    <a:pt x="0" y="112770"/>
                    <a:pt x="0" y="112770"/>
                  </a:cubicBezTo>
                  <a:lnTo>
                    <a:pt x="3454" y="112770"/>
                  </a:lnTo>
                  <a:cubicBezTo>
                    <a:pt x="3454" y="112770"/>
                    <a:pt x="7857" y="53094"/>
                    <a:pt x="3454" y="0"/>
                  </a:cubicBezTo>
                  <a:close/>
                </a:path>
              </a:pathLst>
            </a:custGeom>
            <a:solidFill>
              <a:srgbClr val="AEAE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16"/>
            <p:cNvSpPr/>
            <p:nvPr/>
          </p:nvSpPr>
          <p:spPr>
            <a:xfrm>
              <a:off x="2424100" y="2110075"/>
              <a:ext cx="62600" cy="1969325"/>
            </a:xfrm>
            <a:custGeom>
              <a:avLst/>
              <a:gdLst/>
              <a:ahLst/>
              <a:cxnLst/>
              <a:rect l="l" t="t" r="r" b="b"/>
              <a:pathLst>
                <a:path w="2504" h="78773" extrusionOk="0">
                  <a:moveTo>
                    <a:pt x="1" y="1"/>
                  </a:moveTo>
                  <a:lnTo>
                    <a:pt x="1554" y="464"/>
                  </a:lnTo>
                  <a:cubicBezTo>
                    <a:pt x="2087" y="12214"/>
                    <a:pt x="2458" y="24891"/>
                    <a:pt x="2481" y="38216"/>
                  </a:cubicBezTo>
                  <a:cubicBezTo>
                    <a:pt x="2504" y="52400"/>
                    <a:pt x="2226" y="65818"/>
                    <a:pt x="1693" y="78240"/>
                  </a:cubicBezTo>
                  <a:cubicBezTo>
                    <a:pt x="1137" y="78425"/>
                    <a:pt x="557" y="78564"/>
                    <a:pt x="1" y="78773"/>
                  </a:cubicBezTo>
                  <a:close/>
                </a:path>
              </a:pathLst>
            </a:custGeom>
            <a:solidFill>
              <a:srgbClr val="AEAE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16"/>
            <p:cNvSpPr/>
            <p:nvPr/>
          </p:nvSpPr>
          <p:spPr>
            <a:xfrm>
              <a:off x="2402675" y="2110075"/>
              <a:ext cx="42325" cy="1969325"/>
            </a:xfrm>
            <a:custGeom>
              <a:avLst/>
              <a:gdLst/>
              <a:ahLst/>
              <a:cxnLst/>
              <a:rect l="l" t="t" r="r" b="b"/>
              <a:pathLst>
                <a:path w="1693" h="78773" extrusionOk="0">
                  <a:moveTo>
                    <a:pt x="858" y="1"/>
                  </a:moveTo>
                  <a:cubicBezTo>
                    <a:pt x="394" y="1"/>
                    <a:pt x="0" y="17637"/>
                    <a:pt x="0" y="39375"/>
                  </a:cubicBezTo>
                  <a:cubicBezTo>
                    <a:pt x="0" y="61137"/>
                    <a:pt x="394" y="78773"/>
                    <a:pt x="858" y="78773"/>
                  </a:cubicBezTo>
                  <a:cubicBezTo>
                    <a:pt x="1321" y="78773"/>
                    <a:pt x="1692" y="61137"/>
                    <a:pt x="1692" y="39375"/>
                  </a:cubicBezTo>
                  <a:cubicBezTo>
                    <a:pt x="1692" y="17637"/>
                    <a:pt x="1321" y="1"/>
                    <a:pt x="858" y="1"/>
                  </a:cubicBezTo>
                  <a:close/>
                </a:path>
              </a:pathLst>
            </a:custGeom>
            <a:solidFill>
              <a:srgbClr val="2626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16"/>
            <p:cNvSpPr/>
            <p:nvPr/>
          </p:nvSpPr>
          <p:spPr>
            <a:xfrm>
              <a:off x="3404425" y="2403825"/>
              <a:ext cx="61425" cy="1373725"/>
            </a:xfrm>
            <a:custGeom>
              <a:avLst/>
              <a:gdLst/>
              <a:ahLst/>
              <a:cxnLst/>
              <a:rect l="l" t="t" r="r" b="b"/>
              <a:pathLst>
                <a:path w="2457" h="54949" extrusionOk="0">
                  <a:moveTo>
                    <a:pt x="0" y="0"/>
                  </a:moveTo>
                  <a:lnTo>
                    <a:pt x="1484" y="371"/>
                  </a:lnTo>
                  <a:cubicBezTo>
                    <a:pt x="2017" y="8622"/>
                    <a:pt x="2387" y="17660"/>
                    <a:pt x="2411" y="27347"/>
                  </a:cubicBezTo>
                  <a:cubicBezTo>
                    <a:pt x="2457" y="37104"/>
                    <a:pt x="2132" y="46351"/>
                    <a:pt x="1669" y="54671"/>
                  </a:cubicBezTo>
                  <a:lnTo>
                    <a:pt x="487" y="54949"/>
                  </a:lnTo>
                  <a:cubicBezTo>
                    <a:pt x="812" y="46467"/>
                    <a:pt x="1020" y="37196"/>
                    <a:pt x="927" y="27556"/>
                  </a:cubicBezTo>
                  <a:cubicBezTo>
                    <a:pt x="835" y="17799"/>
                    <a:pt x="510" y="8575"/>
                    <a:pt x="0" y="0"/>
                  </a:cubicBezTo>
                  <a:close/>
                </a:path>
              </a:pathLst>
            </a:custGeom>
            <a:solidFill>
              <a:srgbClr val="AEAE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16"/>
            <p:cNvSpPr/>
            <p:nvPr/>
          </p:nvSpPr>
          <p:spPr>
            <a:xfrm>
              <a:off x="3551000" y="2439175"/>
              <a:ext cx="88675" cy="1305925"/>
            </a:xfrm>
            <a:custGeom>
              <a:avLst/>
              <a:gdLst/>
              <a:ahLst/>
              <a:cxnLst/>
              <a:rect l="l" t="t" r="r" b="b"/>
              <a:pathLst>
                <a:path w="3547" h="52237" extrusionOk="0">
                  <a:moveTo>
                    <a:pt x="1" y="0"/>
                  </a:moveTo>
                  <a:lnTo>
                    <a:pt x="2295" y="371"/>
                  </a:lnTo>
                  <a:cubicBezTo>
                    <a:pt x="3037" y="8158"/>
                    <a:pt x="3477" y="16501"/>
                    <a:pt x="3500" y="25354"/>
                  </a:cubicBezTo>
                  <a:cubicBezTo>
                    <a:pt x="3547" y="34763"/>
                    <a:pt x="3083" y="43616"/>
                    <a:pt x="2295" y="51866"/>
                  </a:cubicBezTo>
                  <a:lnTo>
                    <a:pt x="1" y="52237"/>
                  </a:lnTo>
                  <a:close/>
                </a:path>
              </a:pathLst>
            </a:custGeom>
            <a:solidFill>
              <a:srgbClr val="AEAE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16"/>
            <p:cNvSpPr/>
            <p:nvPr/>
          </p:nvSpPr>
          <p:spPr>
            <a:xfrm>
              <a:off x="4906175" y="2643675"/>
              <a:ext cx="90975" cy="895175"/>
            </a:xfrm>
            <a:custGeom>
              <a:avLst/>
              <a:gdLst/>
              <a:ahLst/>
              <a:cxnLst/>
              <a:rect l="l" t="t" r="r" b="b"/>
              <a:pathLst>
                <a:path w="3639" h="35807" extrusionOk="0">
                  <a:moveTo>
                    <a:pt x="0" y="1"/>
                  </a:moveTo>
                  <a:lnTo>
                    <a:pt x="2434" y="256"/>
                  </a:lnTo>
                  <a:cubicBezTo>
                    <a:pt x="3152" y="5586"/>
                    <a:pt x="3593" y="11310"/>
                    <a:pt x="3616" y="17359"/>
                  </a:cubicBezTo>
                  <a:cubicBezTo>
                    <a:pt x="3639" y="23802"/>
                    <a:pt x="3199" y="29874"/>
                    <a:pt x="2434" y="35528"/>
                  </a:cubicBezTo>
                  <a:lnTo>
                    <a:pt x="0" y="35806"/>
                  </a:lnTo>
                  <a:close/>
                </a:path>
              </a:pathLst>
            </a:custGeom>
            <a:solidFill>
              <a:srgbClr val="AEAE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16"/>
            <p:cNvSpPr/>
            <p:nvPr/>
          </p:nvSpPr>
          <p:spPr>
            <a:xfrm>
              <a:off x="4752650" y="2635000"/>
              <a:ext cx="84600" cy="907325"/>
            </a:xfrm>
            <a:custGeom>
              <a:avLst/>
              <a:gdLst/>
              <a:ahLst/>
              <a:cxnLst/>
              <a:rect l="l" t="t" r="r" b="b"/>
              <a:pathLst>
                <a:path w="3384" h="36293" extrusionOk="0">
                  <a:moveTo>
                    <a:pt x="0" y="0"/>
                  </a:moveTo>
                  <a:lnTo>
                    <a:pt x="1854" y="209"/>
                  </a:lnTo>
                  <a:cubicBezTo>
                    <a:pt x="3291" y="12121"/>
                    <a:pt x="3384" y="24172"/>
                    <a:pt x="2086" y="36107"/>
                  </a:cubicBezTo>
                  <a:lnTo>
                    <a:pt x="649" y="36293"/>
                  </a:lnTo>
                  <a:cubicBezTo>
                    <a:pt x="1089" y="30661"/>
                    <a:pt x="1275" y="24635"/>
                    <a:pt x="1182" y="18239"/>
                  </a:cubicBezTo>
                  <a:cubicBezTo>
                    <a:pt x="1066" y="11773"/>
                    <a:pt x="626" y="5678"/>
                    <a:pt x="0" y="0"/>
                  </a:cubicBezTo>
                  <a:close/>
                </a:path>
              </a:pathLst>
            </a:custGeom>
            <a:solidFill>
              <a:srgbClr val="AEAE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16"/>
            <p:cNvSpPr/>
            <p:nvPr/>
          </p:nvSpPr>
          <p:spPr>
            <a:xfrm>
              <a:off x="6108375" y="2776350"/>
              <a:ext cx="81725" cy="624600"/>
            </a:xfrm>
            <a:custGeom>
              <a:avLst/>
              <a:gdLst/>
              <a:ahLst/>
              <a:cxnLst/>
              <a:rect l="l" t="t" r="r" b="b"/>
              <a:pathLst>
                <a:path w="3269" h="24984" extrusionOk="0">
                  <a:moveTo>
                    <a:pt x="1" y="1"/>
                  </a:moveTo>
                  <a:lnTo>
                    <a:pt x="1785" y="186"/>
                  </a:lnTo>
                  <a:cubicBezTo>
                    <a:pt x="3153" y="8344"/>
                    <a:pt x="3269" y="16664"/>
                    <a:pt x="2064" y="24845"/>
                  </a:cubicBezTo>
                  <a:lnTo>
                    <a:pt x="627" y="24984"/>
                  </a:lnTo>
                  <a:cubicBezTo>
                    <a:pt x="1021" y="21137"/>
                    <a:pt x="1322" y="16919"/>
                    <a:pt x="1206" y="12539"/>
                  </a:cubicBezTo>
                  <a:cubicBezTo>
                    <a:pt x="1113" y="8112"/>
                    <a:pt x="580" y="3871"/>
                    <a:pt x="1" y="1"/>
                  </a:cubicBezTo>
                  <a:close/>
                </a:path>
              </a:pathLst>
            </a:custGeom>
            <a:solidFill>
              <a:srgbClr val="AEAE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16"/>
            <p:cNvSpPr/>
            <p:nvPr/>
          </p:nvSpPr>
          <p:spPr>
            <a:xfrm>
              <a:off x="3530150" y="2439175"/>
              <a:ext cx="41725" cy="1305925"/>
            </a:xfrm>
            <a:custGeom>
              <a:avLst/>
              <a:gdLst/>
              <a:ahLst/>
              <a:cxnLst/>
              <a:rect l="l" t="t" r="r" b="b"/>
              <a:pathLst>
                <a:path w="1669" h="52237" extrusionOk="0">
                  <a:moveTo>
                    <a:pt x="835" y="0"/>
                  </a:moveTo>
                  <a:cubicBezTo>
                    <a:pt x="371" y="0"/>
                    <a:pt x="0" y="11704"/>
                    <a:pt x="0" y="26118"/>
                  </a:cubicBezTo>
                  <a:cubicBezTo>
                    <a:pt x="0" y="40557"/>
                    <a:pt x="371" y="52237"/>
                    <a:pt x="835" y="52237"/>
                  </a:cubicBezTo>
                  <a:cubicBezTo>
                    <a:pt x="1298" y="52237"/>
                    <a:pt x="1669" y="40557"/>
                    <a:pt x="1669" y="26118"/>
                  </a:cubicBezTo>
                  <a:cubicBezTo>
                    <a:pt x="1669" y="11704"/>
                    <a:pt x="1298" y="0"/>
                    <a:pt x="835" y="0"/>
                  </a:cubicBezTo>
                  <a:close/>
                </a:path>
              </a:pathLst>
            </a:custGeom>
            <a:solidFill>
              <a:srgbClr val="2626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16"/>
            <p:cNvSpPr/>
            <p:nvPr/>
          </p:nvSpPr>
          <p:spPr>
            <a:xfrm>
              <a:off x="4886475" y="2643675"/>
              <a:ext cx="39425" cy="895175"/>
            </a:xfrm>
            <a:custGeom>
              <a:avLst/>
              <a:gdLst/>
              <a:ahLst/>
              <a:cxnLst/>
              <a:rect l="l" t="t" r="r" b="b"/>
              <a:pathLst>
                <a:path w="1577" h="35807" extrusionOk="0">
                  <a:moveTo>
                    <a:pt x="788" y="1"/>
                  </a:moveTo>
                  <a:cubicBezTo>
                    <a:pt x="371" y="1"/>
                    <a:pt x="0" y="8019"/>
                    <a:pt x="0" y="17892"/>
                  </a:cubicBezTo>
                  <a:cubicBezTo>
                    <a:pt x="0" y="27788"/>
                    <a:pt x="371" y="35806"/>
                    <a:pt x="788" y="35806"/>
                  </a:cubicBezTo>
                  <a:cubicBezTo>
                    <a:pt x="1229" y="35806"/>
                    <a:pt x="1576" y="27788"/>
                    <a:pt x="1576" y="17892"/>
                  </a:cubicBezTo>
                  <a:cubicBezTo>
                    <a:pt x="1576" y="8019"/>
                    <a:pt x="1229" y="1"/>
                    <a:pt x="788" y="1"/>
                  </a:cubicBezTo>
                  <a:close/>
                </a:path>
              </a:pathLst>
            </a:custGeom>
            <a:solidFill>
              <a:srgbClr val="2626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16"/>
            <p:cNvSpPr/>
            <p:nvPr/>
          </p:nvSpPr>
          <p:spPr>
            <a:xfrm>
              <a:off x="6238175" y="2795475"/>
              <a:ext cx="46950" cy="599100"/>
            </a:xfrm>
            <a:custGeom>
              <a:avLst/>
              <a:gdLst/>
              <a:ahLst/>
              <a:cxnLst/>
              <a:rect l="l" t="t" r="r" b="b"/>
              <a:pathLst>
                <a:path w="1878" h="23964" extrusionOk="0">
                  <a:moveTo>
                    <a:pt x="0" y="1"/>
                  </a:moveTo>
                  <a:lnTo>
                    <a:pt x="1530" y="1"/>
                  </a:lnTo>
                  <a:cubicBezTo>
                    <a:pt x="1785" y="3500"/>
                    <a:pt x="1785" y="7533"/>
                    <a:pt x="1831" y="11519"/>
                  </a:cubicBezTo>
                  <a:cubicBezTo>
                    <a:pt x="1877" y="15853"/>
                    <a:pt x="1738" y="20186"/>
                    <a:pt x="1507" y="23941"/>
                  </a:cubicBezTo>
                  <a:cubicBezTo>
                    <a:pt x="950" y="23964"/>
                    <a:pt x="186" y="23964"/>
                    <a:pt x="0" y="23964"/>
                  </a:cubicBezTo>
                  <a:close/>
                </a:path>
              </a:pathLst>
            </a:custGeom>
            <a:solidFill>
              <a:srgbClr val="AEAE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16"/>
            <p:cNvSpPr/>
            <p:nvPr/>
          </p:nvSpPr>
          <p:spPr>
            <a:xfrm>
              <a:off x="6223675" y="2795475"/>
              <a:ext cx="29000" cy="599100"/>
            </a:xfrm>
            <a:custGeom>
              <a:avLst/>
              <a:gdLst/>
              <a:ahLst/>
              <a:cxnLst/>
              <a:rect l="l" t="t" r="r" b="b"/>
              <a:pathLst>
                <a:path w="1160" h="23964" extrusionOk="0">
                  <a:moveTo>
                    <a:pt x="580" y="1"/>
                  </a:moveTo>
                  <a:cubicBezTo>
                    <a:pt x="279" y="1"/>
                    <a:pt x="1" y="5377"/>
                    <a:pt x="1" y="11982"/>
                  </a:cubicBezTo>
                  <a:cubicBezTo>
                    <a:pt x="1" y="18610"/>
                    <a:pt x="279" y="23964"/>
                    <a:pt x="580" y="23964"/>
                  </a:cubicBezTo>
                  <a:cubicBezTo>
                    <a:pt x="905" y="23964"/>
                    <a:pt x="1160" y="18610"/>
                    <a:pt x="1160" y="11982"/>
                  </a:cubicBezTo>
                  <a:cubicBezTo>
                    <a:pt x="1160" y="5377"/>
                    <a:pt x="905" y="1"/>
                    <a:pt x="580" y="1"/>
                  </a:cubicBezTo>
                  <a:close/>
                </a:path>
              </a:pathLst>
            </a:custGeom>
            <a:solidFill>
              <a:srgbClr val="2626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16"/>
            <p:cNvSpPr/>
            <p:nvPr/>
          </p:nvSpPr>
          <p:spPr>
            <a:xfrm>
              <a:off x="7336675" y="2795475"/>
              <a:ext cx="29000" cy="588100"/>
            </a:xfrm>
            <a:custGeom>
              <a:avLst/>
              <a:gdLst/>
              <a:ahLst/>
              <a:cxnLst/>
              <a:rect l="l" t="t" r="r" b="b"/>
              <a:pathLst>
                <a:path w="1160" h="23524" extrusionOk="0">
                  <a:moveTo>
                    <a:pt x="580" y="1"/>
                  </a:moveTo>
                  <a:cubicBezTo>
                    <a:pt x="255" y="1"/>
                    <a:pt x="0" y="5262"/>
                    <a:pt x="0" y="11751"/>
                  </a:cubicBezTo>
                  <a:cubicBezTo>
                    <a:pt x="0" y="18240"/>
                    <a:pt x="255" y="23524"/>
                    <a:pt x="580" y="23524"/>
                  </a:cubicBezTo>
                  <a:cubicBezTo>
                    <a:pt x="904" y="23524"/>
                    <a:pt x="1159" y="18240"/>
                    <a:pt x="1159" y="11751"/>
                  </a:cubicBezTo>
                  <a:cubicBezTo>
                    <a:pt x="1159" y="5262"/>
                    <a:pt x="904" y="1"/>
                    <a:pt x="580" y="1"/>
                  </a:cubicBezTo>
                  <a:close/>
                </a:path>
              </a:pathLst>
            </a:custGeom>
            <a:solidFill>
              <a:srgbClr val="2626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16"/>
            <p:cNvSpPr/>
            <p:nvPr/>
          </p:nvSpPr>
          <p:spPr>
            <a:xfrm>
              <a:off x="7334350" y="2795475"/>
              <a:ext cx="16825" cy="588675"/>
            </a:xfrm>
            <a:custGeom>
              <a:avLst/>
              <a:gdLst/>
              <a:ahLst/>
              <a:cxnLst/>
              <a:rect l="l" t="t" r="r" b="b"/>
              <a:pathLst>
                <a:path w="673" h="23547" extrusionOk="0">
                  <a:moveTo>
                    <a:pt x="673" y="1"/>
                  </a:moveTo>
                  <a:lnTo>
                    <a:pt x="117" y="1"/>
                  </a:lnTo>
                  <a:cubicBezTo>
                    <a:pt x="1" y="3454"/>
                    <a:pt x="1" y="7394"/>
                    <a:pt x="1" y="11310"/>
                  </a:cubicBezTo>
                  <a:cubicBezTo>
                    <a:pt x="1" y="15574"/>
                    <a:pt x="24" y="19839"/>
                    <a:pt x="117" y="23524"/>
                  </a:cubicBezTo>
                  <a:cubicBezTo>
                    <a:pt x="325" y="23547"/>
                    <a:pt x="626" y="23524"/>
                    <a:pt x="673" y="23524"/>
                  </a:cubicBezTo>
                  <a:close/>
                </a:path>
              </a:pathLst>
            </a:custGeom>
            <a:solidFill>
              <a:srgbClr val="AEAE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16"/>
            <p:cNvSpPr/>
            <p:nvPr/>
          </p:nvSpPr>
          <p:spPr>
            <a:xfrm>
              <a:off x="3705700" y="2968125"/>
              <a:ext cx="969900" cy="245700"/>
            </a:xfrm>
            <a:custGeom>
              <a:avLst/>
              <a:gdLst/>
              <a:ahLst/>
              <a:cxnLst/>
              <a:rect l="l" t="t" r="r" b="b"/>
              <a:pathLst>
                <a:path w="38796" h="9828" extrusionOk="0">
                  <a:moveTo>
                    <a:pt x="1785" y="604"/>
                  </a:moveTo>
                  <a:lnTo>
                    <a:pt x="2642" y="2481"/>
                  </a:lnTo>
                  <a:lnTo>
                    <a:pt x="951" y="2481"/>
                  </a:lnTo>
                  <a:lnTo>
                    <a:pt x="1785" y="604"/>
                  </a:lnTo>
                  <a:close/>
                  <a:moveTo>
                    <a:pt x="5423" y="1368"/>
                  </a:moveTo>
                  <a:cubicBezTo>
                    <a:pt x="5980" y="1368"/>
                    <a:pt x="6420" y="1785"/>
                    <a:pt x="6420" y="2411"/>
                  </a:cubicBezTo>
                  <a:cubicBezTo>
                    <a:pt x="6420" y="3014"/>
                    <a:pt x="5980" y="3431"/>
                    <a:pt x="5423" y="3431"/>
                  </a:cubicBezTo>
                  <a:cubicBezTo>
                    <a:pt x="4867" y="3431"/>
                    <a:pt x="4450" y="3014"/>
                    <a:pt x="4450" y="2411"/>
                  </a:cubicBezTo>
                  <a:cubicBezTo>
                    <a:pt x="4450" y="1785"/>
                    <a:pt x="4867" y="1368"/>
                    <a:pt x="5423" y="1368"/>
                  </a:cubicBezTo>
                  <a:close/>
                  <a:moveTo>
                    <a:pt x="10522" y="1368"/>
                  </a:moveTo>
                  <a:cubicBezTo>
                    <a:pt x="11078" y="1368"/>
                    <a:pt x="11495" y="1785"/>
                    <a:pt x="11495" y="2411"/>
                  </a:cubicBezTo>
                  <a:cubicBezTo>
                    <a:pt x="11495" y="3014"/>
                    <a:pt x="11078" y="3431"/>
                    <a:pt x="10522" y="3431"/>
                  </a:cubicBezTo>
                  <a:cubicBezTo>
                    <a:pt x="9966" y="3431"/>
                    <a:pt x="9549" y="3014"/>
                    <a:pt x="9549" y="2411"/>
                  </a:cubicBezTo>
                  <a:cubicBezTo>
                    <a:pt x="9549" y="1785"/>
                    <a:pt x="9966" y="1368"/>
                    <a:pt x="10522" y="1368"/>
                  </a:cubicBezTo>
                  <a:close/>
                  <a:moveTo>
                    <a:pt x="19213" y="1368"/>
                  </a:moveTo>
                  <a:cubicBezTo>
                    <a:pt x="19769" y="1368"/>
                    <a:pt x="20209" y="1785"/>
                    <a:pt x="20209" y="2411"/>
                  </a:cubicBezTo>
                  <a:cubicBezTo>
                    <a:pt x="20209" y="3014"/>
                    <a:pt x="19769" y="3431"/>
                    <a:pt x="19213" y="3431"/>
                  </a:cubicBezTo>
                  <a:cubicBezTo>
                    <a:pt x="18656" y="3431"/>
                    <a:pt x="18239" y="3014"/>
                    <a:pt x="18239" y="2411"/>
                  </a:cubicBezTo>
                  <a:cubicBezTo>
                    <a:pt x="18239" y="1785"/>
                    <a:pt x="18656" y="1368"/>
                    <a:pt x="19213" y="1368"/>
                  </a:cubicBezTo>
                  <a:close/>
                  <a:moveTo>
                    <a:pt x="22619" y="1368"/>
                  </a:moveTo>
                  <a:cubicBezTo>
                    <a:pt x="23176" y="1368"/>
                    <a:pt x="23593" y="1785"/>
                    <a:pt x="23593" y="2411"/>
                  </a:cubicBezTo>
                  <a:cubicBezTo>
                    <a:pt x="23593" y="3014"/>
                    <a:pt x="23176" y="3431"/>
                    <a:pt x="22619" y="3431"/>
                  </a:cubicBezTo>
                  <a:cubicBezTo>
                    <a:pt x="22063" y="3431"/>
                    <a:pt x="21646" y="3014"/>
                    <a:pt x="21646" y="2411"/>
                  </a:cubicBezTo>
                  <a:cubicBezTo>
                    <a:pt x="21646" y="1785"/>
                    <a:pt x="22063" y="1368"/>
                    <a:pt x="22619" y="1368"/>
                  </a:cubicBezTo>
                  <a:close/>
                  <a:moveTo>
                    <a:pt x="29804" y="1368"/>
                  </a:moveTo>
                  <a:cubicBezTo>
                    <a:pt x="30360" y="1368"/>
                    <a:pt x="30777" y="1785"/>
                    <a:pt x="30777" y="2411"/>
                  </a:cubicBezTo>
                  <a:cubicBezTo>
                    <a:pt x="30777" y="3014"/>
                    <a:pt x="30360" y="3431"/>
                    <a:pt x="29804" y="3431"/>
                  </a:cubicBezTo>
                  <a:cubicBezTo>
                    <a:pt x="29248" y="3431"/>
                    <a:pt x="28807" y="3014"/>
                    <a:pt x="28807" y="2411"/>
                  </a:cubicBezTo>
                  <a:cubicBezTo>
                    <a:pt x="28807" y="1785"/>
                    <a:pt x="29248" y="1368"/>
                    <a:pt x="29804" y="1368"/>
                  </a:cubicBezTo>
                  <a:close/>
                  <a:moveTo>
                    <a:pt x="16802" y="2504"/>
                  </a:moveTo>
                  <a:lnTo>
                    <a:pt x="16802" y="2921"/>
                  </a:lnTo>
                  <a:cubicBezTo>
                    <a:pt x="16663" y="3269"/>
                    <a:pt x="16362" y="3477"/>
                    <a:pt x="15968" y="3477"/>
                  </a:cubicBezTo>
                  <a:cubicBezTo>
                    <a:pt x="15551" y="3477"/>
                    <a:pt x="15296" y="3269"/>
                    <a:pt x="15296" y="2967"/>
                  </a:cubicBezTo>
                  <a:cubicBezTo>
                    <a:pt x="15296" y="2689"/>
                    <a:pt x="15458" y="2504"/>
                    <a:pt x="15968" y="2504"/>
                  </a:cubicBezTo>
                  <a:close/>
                  <a:moveTo>
                    <a:pt x="33489" y="2504"/>
                  </a:moveTo>
                  <a:lnTo>
                    <a:pt x="33489" y="2921"/>
                  </a:lnTo>
                  <a:cubicBezTo>
                    <a:pt x="33350" y="3269"/>
                    <a:pt x="33048" y="3477"/>
                    <a:pt x="32654" y="3477"/>
                  </a:cubicBezTo>
                  <a:cubicBezTo>
                    <a:pt x="32237" y="3477"/>
                    <a:pt x="31982" y="3269"/>
                    <a:pt x="31982" y="2967"/>
                  </a:cubicBezTo>
                  <a:cubicBezTo>
                    <a:pt x="31982" y="2689"/>
                    <a:pt x="32144" y="2504"/>
                    <a:pt x="32654" y="2504"/>
                  </a:cubicBezTo>
                  <a:close/>
                  <a:moveTo>
                    <a:pt x="38425" y="2504"/>
                  </a:moveTo>
                  <a:lnTo>
                    <a:pt x="38425" y="2921"/>
                  </a:lnTo>
                  <a:cubicBezTo>
                    <a:pt x="38286" y="3269"/>
                    <a:pt x="37985" y="3477"/>
                    <a:pt x="37591" y="3477"/>
                  </a:cubicBezTo>
                  <a:cubicBezTo>
                    <a:pt x="37173" y="3477"/>
                    <a:pt x="36919" y="3269"/>
                    <a:pt x="36919" y="2967"/>
                  </a:cubicBezTo>
                  <a:cubicBezTo>
                    <a:pt x="36919" y="2689"/>
                    <a:pt x="37081" y="2504"/>
                    <a:pt x="37591" y="2504"/>
                  </a:cubicBezTo>
                  <a:close/>
                  <a:moveTo>
                    <a:pt x="1600" y="210"/>
                  </a:moveTo>
                  <a:lnTo>
                    <a:pt x="0" y="3732"/>
                  </a:lnTo>
                  <a:lnTo>
                    <a:pt x="394" y="3732"/>
                  </a:lnTo>
                  <a:lnTo>
                    <a:pt x="812" y="2782"/>
                  </a:lnTo>
                  <a:lnTo>
                    <a:pt x="2758" y="2782"/>
                  </a:lnTo>
                  <a:lnTo>
                    <a:pt x="3199" y="3732"/>
                  </a:lnTo>
                  <a:lnTo>
                    <a:pt x="3593" y="3732"/>
                  </a:lnTo>
                  <a:lnTo>
                    <a:pt x="1970" y="210"/>
                  </a:lnTo>
                  <a:close/>
                  <a:moveTo>
                    <a:pt x="8830" y="1067"/>
                  </a:moveTo>
                  <a:cubicBezTo>
                    <a:pt x="8344" y="1067"/>
                    <a:pt x="7996" y="1252"/>
                    <a:pt x="7834" y="1600"/>
                  </a:cubicBezTo>
                  <a:lnTo>
                    <a:pt x="7834" y="1090"/>
                  </a:lnTo>
                  <a:lnTo>
                    <a:pt x="7486" y="1090"/>
                  </a:lnTo>
                  <a:lnTo>
                    <a:pt x="7486" y="3732"/>
                  </a:lnTo>
                  <a:lnTo>
                    <a:pt x="7857" y="3732"/>
                  </a:lnTo>
                  <a:lnTo>
                    <a:pt x="7857" y="2388"/>
                  </a:lnTo>
                  <a:cubicBezTo>
                    <a:pt x="7857" y="1762"/>
                    <a:pt x="8181" y="1415"/>
                    <a:pt x="8738" y="1415"/>
                  </a:cubicBezTo>
                  <a:lnTo>
                    <a:pt x="8830" y="1415"/>
                  </a:lnTo>
                  <a:lnTo>
                    <a:pt x="8830" y="1067"/>
                  </a:lnTo>
                  <a:close/>
                  <a:moveTo>
                    <a:pt x="12028" y="1090"/>
                  </a:moveTo>
                  <a:lnTo>
                    <a:pt x="13210" y="3732"/>
                  </a:lnTo>
                  <a:lnTo>
                    <a:pt x="13558" y="3732"/>
                  </a:lnTo>
                  <a:lnTo>
                    <a:pt x="14740" y="1090"/>
                  </a:lnTo>
                  <a:lnTo>
                    <a:pt x="14392" y="1090"/>
                  </a:lnTo>
                  <a:lnTo>
                    <a:pt x="13396" y="3338"/>
                  </a:lnTo>
                  <a:lnTo>
                    <a:pt x="12399" y="1090"/>
                  </a:lnTo>
                  <a:close/>
                  <a:moveTo>
                    <a:pt x="36154" y="1067"/>
                  </a:moveTo>
                  <a:cubicBezTo>
                    <a:pt x="35667" y="1067"/>
                    <a:pt x="35319" y="1252"/>
                    <a:pt x="35157" y="1600"/>
                  </a:cubicBezTo>
                  <a:lnTo>
                    <a:pt x="35157" y="1090"/>
                  </a:lnTo>
                  <a:lnTo>
                    <a:pt x="34810" y="1090"/>
                  </a:lnTo>
                  <a:lnTo>
                    <a:pt x="34810" y="3732"/>
                  </a:lnTo>
                  <a:lnTo>
                    <a:pt x="35180" y="3732"/>
                  </a:lnTo>
                  <a:lnTo>
                    <a:pt x="35180" y="2388"/>
                  </a:lnTo>
                  <a:cubicBezTo>
                    <a:pt x="35180" y="1762"/>
                    <a:pt x="35505" y="1415"/>
                    <a:pt x="36061" y="1415"/>
                  </a:cubicBezTo>
                  <a:lnTo>
                    <a:pt x="36154" y="1415"/>
                  </a:lnTo>
                  <a:lnTo>
                    <a:pt x="36154" y="1067"/>
                  </a:lnTo>
                  <a:close/>
                  <a:moveTo>
                    <a:pt x="10522" y="1067"/>
                  </a:moveTo>
                  <a:cubicBezTo>
                    <a:pt x="9757" y="1067"/>
                    <a:pt x="9178" y="1623"/>
                    <a:pt x="9178" y="2411"/>
                  </a:cubicBezTo>
                  <a:cubicBezTo>
                    <a:pt x="9178" y="3176"/>
                    <a:pt x="9757" y="3755"/>
                    <a:pt x="10522" y="3755"/>
                  </a:cubicBezTo>
                  <a:cubicBezTo>
                    <a:pt x="11310" y="3755"/>
                    <a:pt x="11866" y="3176"/>
                    <a:pt x="11866" y="2411"/>
                  </a:cubicBezTo>
                  <a:cubicBezTo>
                    <a:pt x="11866" y="1623"/>
                    <a:pt x="11310" y="1067"/>
                    <a:pt x="10522" y="1067"/>
                  </a:cubicBezTo>
                  <a:close/>
                  <a:moveTo>
                    <a:pt x="16084" y="1067"/>
                  </a:moveTo>
                  <a:cubicBezTo>
                    <a:pt x="15667" y="1067"/>
                    <a:pt x="15273" y="1183"/>
                    <a:pt x="15018" y="1415"/>
                  </a:cubicBezTo>
                  <a:lnTo>
                    <a:pt x="15180" y="1693"/>
                  </a:lnTo>
                  <a:cubicBezTo>
                    <a:pt x="15389" y="1484"/>
                    <a:pt x="15713" y="1368"/>
                    <a:pt x="16061" y="1368"/>
                  </a:cubicBezTo>
                  <a:cubicBezTo>
                    <a:pt x="16548" y="1368"/>
                    <a:pt x="16802" y="1623"/>
                    <a:pt x="16802" y="2064"/>
                  </a:cubicBezTo>
                  <a:lnTo>
                    <a:pt x="16802" y="2226"/>
                  </a:lnTo>
                  <a:lnTo>
                    <a:pt x="15968" y="2226"/>
                  </a:lnTo>
                  <a:cubicBezTo>
                    <a:pt x="15203" y="2226"/>
                    <a:pt x="14948" y="2573"/>
                    <a:pt x="14948" y="2991"/>
                  </a:cubicBezTo>
                  <a:cubicBezTo>
                    <a:pt x="14948" y="3431"/>
                    <a:pt x="15319" y="3755"/>
                    <a:pt x="15899" y="3755"/>
                  </a:cubicBezTo>
                  <a:cubicBezTo>
                    <a:pt x="16339" y="3755"/>
                    <a:pt x="16663" y="3593"/>
                    <a:pt x="16826" y="3315"/>
                  </a:cubicBezTo>
                  <a:lnTo>
                    <a:pt x="16826" y="3732"/>
                  </a:lnTo>
                  <a:lnTo>
                    <a:pt x="17150" y="3732"/>
                  </a:lnTo>
                  <a:lnTo>
                    <a:pt x="17150" y="2087"/>
                  </a:lnTo>
                  <a:cubicBezTo>
                    <a:pt x="17150" y="1415"/>
                    <a:pt x="16779" y="1067"/>
                    <a:pt x="16084" y="1067"/>
                  </a:cubicBezTo>
                  <a:close/>
                  <a:moveTo>
                    <a:pt x="20186" y="1"/>
                  </a:moveTo>
                  <a:lnTo>
                    <a:pt x="20186" y="1577"/>
                  </a:lnTo>
                  <a:cubicBezTo>
                    <a:pt x="19977" y="1252"/>
                    <a:pt x="19607" y="1067"/>
                    <a:pt x="19190" y="1067"/>
                  </a:cubicBezTo>
                  <a:cubicBezTo>
                    <a:pt x="18425" y="1067"/>
                    <a:pt x="17869" y="1600"/>
                    <a:pt x="17869" y="2411"/>
                  </a:cubicBezTo>
                  <a:cubicBezTo>
                    <a:pt x="17869" y="3199"/>
                    <a:pt x="18425" y="3755"/>
                    <a:pt x="19190" y="3755"/>
                  </a:cubicBezTo>
                  <a:cubicBezTo>
                    <a:pt x="19630" y="3755"/>
                    <a:pt x="20001" y="3570"/>
                    <a:pt x="20209" y="3199"/>
                  </a:cubicBezTo>
                  <a:lnTo>
                    <a:pt x="20209" y="3732"/>
                  </a:lnTo>
                  <a:lnTo>
                    <a:pt x="20557" y="3732"/>
                  </a:lnTo>
                  <a:lnTo>
                    <a:pt x="20557" y="1"/>
                  </a:lnTo>
                  <a:close/>
                  <a:moveTo>
                    <a:pt x="22619" y="1067"/>
                  </a:moveTo>
                  <a:cubicBezTo>
                    <a:pt x="21855" y="1067"/>
                    <a:pt x="21275" y="1623"/>
                    <a:pt x="21275" y="2411"/>
                  </a:cubicBezTo>
                  <a:cubicBezTo>
                    <a:pt x="21275" y="3176"/>
                    <a:pt x="21855" y="3755"/>
                    <a:pt x="22619" y="3755"/>
                  </a:cubicBezTo>
                  <a:cubicBezTo>
                    <a:pt x="23407" y="3755"/>
                    <a:pt x="23964" y="3176"/>
                    <a:pt x="23964" y="2411"/>
                  </a:cubicBezTo>
                  <a:cubicBezTo>
                    <a:pt x="23964" y="1623"/>
                    <a:pt x="23407" y="1067"/>
                    <a:pt x="22619" y="1067"/>
                  </a:cubicBezTo>
                  <a:close/>
                  <a:moveTo>
                    <a:pt x="25470" y="1067"/>
                  </a:moveTo>
                  <a:cubicBezTo>
                    <a:pt x="24798" y="1067"/>
                    <a:pt x="24427" y="1391"/>
                    <a:pt x="24427" y="1809"/>
                  </a:cubicBezTo>
                  <a:cubicBezTo>
                    <a:pt x="24427" y="2851"/>
                    <a:pt x="26142" y="2318"/>
                    <a:pt x="26142" y="3014"/>
                  </a:cubicBezTo>
                  <a:cubicBezTo>
                    <a:pt x="26142" y="3269"/>
                    <a:pt x="25934" y="3431"/>
                    <a:pt x="25424" y="3431"/>
                  </a:cubicBezTo>
                  <a:cubicBezTo>
                    <a:pt x="25053" y="3431"/>
                    <a:pt x="24705" y="3315"/>
                    <a:pt x="24497" y="3153"/>
                  </a:cubicBezTo>
                  <a:lnTo>
                    <a:pt x="24334" y="3431"/>
                  </a:lnTo>
                  <a:cubicBezTo>
                    <a:pt x="24543" y="3616"/>
                    <a:pt x="24960" y="3755"/>
                    <a:pt x="25400" y="3755"/>
                  </a:cubicBezTo>
                  <a:cubicBezTo>
                    <a:pt x="26096" y="3755"/>
                    <a:pt x="26490" y="3454"/>
                    <a:pt x="26490" y="2991"/>
                  </a:cubicBezTo>
                  <a:cubicBezTo>
                    <a:pt x="26490" y="1971"/>
                    <a:pt x="24775" y="2527"/>
                    <a:pt x="24775" y="1809"/>
                  </a:cubicBezTo>
                  <a:cubicBezTo>
                    <a:pt x="24775" y="1554"/>
                    <a:pt x="24983" y="1368"/>
                    <a:pt x="25470" y="1368"/>
                  </a:cubicBezTo>
                  <a:cubicBezTo>
                    <a:pt x="25748" y="1368"/>
                    <a:pt x="26003" y="1438"/>
                    <a:pt x="26235" y="1600"/>
                  </a:cubicBezTo>
                  <a:lnTo>
                    <a:pt x="26397" y="1299"/>
                  </a:lnTo>
                  <a:cubicBezTo>
                    <a:pt x="26188" y="1160"/>
                    <a:pt x="25818" y="1067"/>
                    <a:pt x="25470" y="1067"/>
                  </a:cubicBezTo>
                  <a:close/>
                  <a:moveTo>
                    <a:pt x="32770" y="1067"/>
                  </a:moveTo>
                  <a:cubicBezTo>
                    <a:pt x="32353" y="1067"/>
                    <a:pt x="31982" y="1183"/>
                    <a:pt x="31704" y="1415"/>
                  </a:cubicBezTo>
                  <a:lnTo>
                    <a:pt x="31866" y="1693"/>
                  </a:lnTo>
                  <a:cubicBezTo>
                    <a:pt x="32075" y="1484"/>
                    <a:pt x="32399" y="1368"/>
                    <a:pt x="32747" y="1368"/>
                  </a:cubicBezTo>
                  <a:cubicBezTo>
                    <a:pt x="33234" y="1368"/>
                    <a:pt x="33489" y="1623"/>
                    <a:pt x="33489" y="2064"/>
                  </a:cubicBezTo>
                  <a:lnTo>
                    <a:pt x="33489" y="2226"/>
                  </a:lnTo>
                  <a:lnTo>
                    <a:pt x="32654" y="2226"/>
                  </a:lnTo>
                  <a:cubicBezTo>
                    <a:pt x="31890" y="2226"/>
                    <a:pt x="31635" y="2573"/>
                    <a:pt x="31635" y="2991"/>
                  </a:cubicBezTo>
                  <a:cubicBezTo>
                    <a:pt x="31635" y="3431"/>
                    <a:pt x="32005" y="3755"/>
                    <a:pt x="32608" y="3755"/>
                  </a:cubicBezTo>
                  <a:cubicBezTo>
                    <a:pt x="33025" y="3755"/>
                    <a:pt x="33350" y="3593"/>
                    <a:pt x="33512" y="3315"/>
                  </a:cubicBezTo>
                  <a:lnTo>
                    <a:pt x="33512" y="3732"/>
                  </a:lnTo>
                  <a:lnTo>
                    <a:pt x="33859" y="3732"/>
                  </a:lnTo>
                  <a:lnTo>
                    <a:pt x="33859" y="2087"/>
                  </a:lnTo>
                  <a:cubicBezTo>
                    <a:pt x="33859" y="1415"/>
                    <a:pt x="33465" y="1067"/>
                    <a:pt x="32770" y="1067"/>
                  </a:cubicBezTo>
                  <a:close/>
                  <a:moveTo>
                    <a:pt x="37706" y="1067"/>
                  </a:moveTo>
                  <a:cubicBezTo>
                    <a:pt x="37289" y="1067"/>
                    <a:pt x="36895" y="1183"/>
                    <a:pt x="36640" y="1415"/>
                  </a:cubicBezTo>
                  <a:lnTo>
                    <a:pt x="36803" y="1693"/>
                  </a:lnTo>
                  <a:cubicBezTo>
                    <a:pt x="37011" y="1484"/>
                    <a:pt x="37336" y="1368"/>
                    <a:pt x="37683" y="1368"/>
                  </a:cubicBezTo>
                  <a:cubicBezTo>
                    <a:pt x="38170" y="1368"/>
                    <a:pt x="38425" y="1623"/>
                    <a:pt x="38425" y="2064"/>
                  </a:cubicBezTo>
                  <a:lnTo>
                    <a:pt x="38425" y="2226"/>
                  </a:lnTo>
                  <a:lnTo>
                    <a:pt x="37591" y="2226"/>
                  </a:lnTo>
                  <a:cubicBezTo>
                    <a:pt x="36826" y="2226"/>
                    <a:pt x="36571" y="2573"/>
                    <a:pt x="36571" y="2991"/>
                  </a:cubicBezTo>
                  <a:cubicBezTo>
                    <a:pt x="36571" y="3431"/>
                    <a:pt x="36942" y="3755"/>
                    <a:pt x="37544" y="3755"/>
                  </a:cubicBezTo>
                  <a:cubicBezTo>
                    <a:pt x="37961" y="3755"/>
                    <a:pt x="38286" y="3593"/>
                    <a:pt x="38448" y="3315"/>
                  </a:cubicBezTo>
                  <a:lnTo>
                    <a:pt x="38448" y="3732"/>
                  </a:lnTo>
                  <a:lnTo>
                    <a:pt x="38796" y="3732"/>
                  </a:lnTo>
                  <a:lnTo>
                    <a:pt x="38796" y="2087"/>
                  </a:lnTo>
                  <a:cubicBezTo>
                    <a:pt x="38796" y="1415"/>
                    <a:pt x="38402" y="1067"/>
                    <a:pt x="37706" y="1067"/>
                  </a:cubicBezTo>
                  <a:close/>
                  <a:moveTo>
                    <a:pt x="5447" y="1067"/>
                  </a:moveTo>
                  <a:cubicBezTo>
                    <a:pt x="5006" y="1067"/>
                    <a:pt x="4636" y="1252"/>
                    <a:pt x="4427" y="1600"/>
                  </a:cubicBezTo>
                  <a:lnTo>
                    <a:pt x="4427" y="1090"/>
                  </a:lnTo>
                  <a:lnTo>
                    <a:pt x="4079" y="1090"/>
                  </a:lnTo>
                  <a:lnTo>
                    <a:pt x="4079" y="4706"/>
                  </a:lnTo>
                  <a:lnTo>
                    <a:pt x="4450" y="4706"/>
                  </a:lnTo>
                  <a:lnTo>
                    <a:pt x="4450" y="3222"/>
                  </a:lnTo>
                  <a:cubicBezTo>
                    <a:pt x="4659" y="3570"/>
                    <a:pt x="5029" y="3755"/>
                    <a:pt x="5447" y="3755"/>
                  </a:cubicBezTo>
                  <a:cubicBezTo>
                    <a:pt x="6211" y="3755"/>
                    <a:pt x="6768" y="3199"/>
                    <a:pt x="6768" y="2411"/>
                  </a:cubicBezTo>
                  <a:cubicBezTo>
                    <a:pt x="6768" y="1600"/>
                    <a:pt x="6211" y="1067"/>
                    <a:pt x="5447" y="1067"/>
                  </a:cubicBezTo>
                  <a:close/>
                  <a:moveTo>
                    <a:pt x="29827" y="1067"/>
                  </a:moveTo>
                  <a:cubicBezTo>
                    <a:pt x="29387" y="1067"/>
                    <a:pt x="29016" y="1252"/>
                    <a:pt x="28807" y="1600"/>
                  </a:cubicBezTo>
                  <a:lnTo>
                    <a:pt x="28807" y="1090"/>
                  </a:lnTo>
                  <a:lnTo>
                    <a:pt x="28460" y="1090"/>
                  </a:lnTo>
                  <a:lnTo>
                    <a:pt x="28460" y="4706"/>
                  </a:lnTo>
                  <a:lnTo>
                    <a:pt x="28830" y="4706"/>
                  </a:lnTo>
                  <a:lnTo>
                    <a:pt x="28830" y="3222"/>
                  </a:lnTo>
                  <a:cubicBezTo>
                    <a:pt x="29039" y="3570"/>
                    <a:pt x="29410" y="3755"/>
                    <a:pt x="29827" y="3755"/>
                  </a:cubicBezTo>
                  <a:cubicBezTo>
                    <a:pt x="30592" y="3755"/>
                    <a:pt x="31148" y="3199"/>
                    <a:pt x="31148" y="2411"/>
                  </a:cubicBezTo>
                  <a:cubicBezTo>
                    <a:pt x="31148" y="1600"/>
                    <a:pt x="30592" y="1067"/>
                    <a:pt x="29827" y="1067"/>
                  </a:cubicBezTo>
                  <a:close/>
                  <a:moveTo>
                    <a:pt x="12283" y="6073"/>
                  </a:moveTo>
                  <a:cubicBezTo>
                    <a:pt x="12144" y="6073"/>
                    <a:pt x="12028" y="6189"/>
                    <a:pt x="12028" y="6328"/>
                  </a:cubicBezTo>
                  <a:cubicBezTo>
                    <a:pt x="12028" y="6467"/>
                    <a:pt x="12144" y="6583"/>
                    <a:pt x="12283" y="6583"/>
                  </a:cubicBezTo>
                  <a:cubicBezTo>
                    <a:pt x="12446" y="6583"/>
                    <a:pt x="12538" y="6467"/>
                    <a:pt x="12538" y="6328"/>
                  </a:cubicBezTo>
                  <a:cubicBezTo>
                    <a:pt x="12538" y="6189"/>
                    <a:pt x="12422" y="6073"/>
                    <a:pt x="12283" y="6073"/>
                  </a:cubicBezTo>
                  <a:close/>
                  <a:moveTo>
                    <a:pt x="25331" y="6073"/>
                  </a:moveTo>
                  <a:cubicBezTo>
                    <a:pt x="25169" y="6073"/>
                    <a:pt x="25053" y="6189"/>
                    <a:pt x="25053" y="6328"/>
                  </a:cubicBezTo>
                  <a:cubicBezTo>
                    <a:pt x="25053" y="6467"/>
                    <a:pt x="25169" y="6583"/>
                    <a:pt x="25331" y="6583"/>
                  </a:cubicBezTo>
                  <a:cubicBezTo>
                    <a:pt x="25470" y="6583"/>
                    <a:pt x="25586" y="6467"/>
                    <a:pt x="25586" y="6328"/>
                  </a:cubicBezTo>
                  <a:cubicBezTo>
                    <a:pt x="25586" y="6189"/>
                    <a:pt x="25470" y="6073"/>
                    <a:pt x="25331" y="6073"/>
                  </a:cubicBezTo>
                  <a:close/>
                  <a:moveTo>
                    <a:pt x="17614" y="6142"/>
                  </a:moveTo>
                  <a:lnTo>
                    <a:pt x="16965" y="6768"/>
                  </a:lnTo>
                  <a:lnTo>
                    <a:pt x="17289" y="6768"/>
                  </a:lnTo>
                  <a:lnTo>
                    <a:pt x="17799" y="6351"/>
                  </a:lnTo>
                  <a:lnTo>
                    <a:pt x="18286" y="6768"/>
                  </a:lnTo>
                  <a:lnTo>
                    <a:pt x="18610" y="6768"/>
                  </a:lnTo>
                  <a:lnTo>
                    <a:pt x="17961" y="6142"/>
                  </a:lnTo>
                  <a:close/>
                  <a:moveTo>
                    <a:pt x="9433" y="6606"/>
                  </a:moveTo>
                  <a:cubicBezTo>
                    <a:pt x="10383" y="6606"/>
                    <a:pt x="10986" y="7208"/>
                    <a:pt x="10986" y="8043"/>
                  </a:cubicBezTo>
                  <a:cubicBezTo>
                    <a:pt x="10986" y="8900"/>
                    <a:pt x="10383" y="9480"/>
                    <a:pt x="9433" y="9480"/>
                  </a:cubicBezTo>
                  <a:lnTo>
                    <a:pt x="8390" y="9480"/>
                  </a:lnTo>
                  <a:lnTo>
                    <a:pt x="8390" y="6606"/>
                  </a:lnTo>
                  <a:close/>
                  <a:moveTo>
                    <a:pt x="18494" y="8576"/>
                  </a:moveTo>
                  <a:lnTo>
                    <a:pt x="18494" y="9016"/>
                  </a:lnTo>
                  <a:cubicBezTo>
                    <a:pt x="18355" y="9364"/>
                    <a:pt x="18054" y="9549"/>
                    <a:pt x="17660" y="9549"/>
                  </a:cubicBezTo>
                  <a:cubicBezTo>
                    <a:pt x="17220" y="9549"/>
                    <a:pt x="16988" y="9364"/>
                    <a:pt x="16988" y="9062"/>
                  </a:cubicBezTo>
                  <a:cubicBezTo>
                    <a:pt x="16988" y="8784"/>
                    <a:pt x="17150" y="8576"/>
                    <a:pt x="17660" y="8576"/>
                  </a:cubicBezTo>
                  <a:close/>
                  <a:moveTo>
                    <a:pt x="30963" y="8576"/>
                  </a:moveTo>
                  <a:lnTo>
                    <a:pt x="30963" y="9016"/>
                  </a:lnTo>
                  <a:cubicBezTo>
                    <a:pt x="30823" y="9364"/>
                    <a:pt x="30522" y="9549"/>
                    <a:pt x="30128" y="9549"/>
                  </a:cubicBezTo>
                  <a:cubicBezTo>
                    <a:pt x="29711" y="9549"/>
                    <a:pt x="29456" y="9364"/>
                    <a:pt x="29456" y="9062"/>
                  </a:cubicBezTo>
                  <a:cubicBezTo>
                    <a:pt x="29456" y="8784"/>
                    <a:pt x="29618" y="8576"/>
                    <a:pt x="30128" y="8576"/>
                  </a:cubicBezTo>
                  <a:close/>
                  <a:moveTo>
                    <a:pt x="8019" y="6281"/>
                  </a:moveTo>
                  <a:lnTo>
                    <a:pt x="8019" y="9804"/>
                  </a:lnTo>
                  <a:lnTo>
                    <a:pt x="9456" y="9804"/>
                  </a:lnTo>
                  <a:cubicBezTo>
                    <a:pt x="10592" y="9804"/>
                    <a:pt x="11356" y="9086"/>
                    <a:pt x="11356" y="8043"/>
                  </a:cubicBezTo>
                  <a:cubicBezTo>
                    <a:pt x="11356" y="7023"/>
                    <a:pt x="10592" y="6281"/>
                    <a:pt x="9456" y="6281"/>
                  </a:cubicBezTo>
                  <a:close/>
                  <a:moveTo>
                    <a:pt x="12098" y="7162"/>
                  </a:moveTo>
                  <a:lnTo>
                    <a:pt x="12098" y="9804"/>
                  </a:lnTo>
                  <a:lnTo>
                    <a:pt x="12469" y="9804"/>
                  </a:lnTo>
                  <a:lnTo>
                    <a:pt x="12469" y="7162"/>
                  </a:lnTo>
                  <a:close/>
                  <a:moveTo>
                    <a:pt x="14809" y="7139"/>
                  </a:moveTo>
                  <a:cubicBezTo>
                    <a:pt x="14346" y="7139"/>
                    <a:pt x="13975" y="7324"/>
                    <a:pt x="13790" y="7649"/>
                  </a:cubicBezTo>
                  <a:lnTo>
                    <a:pt x="13790" y="7162"/>
                  </a:lnTo>
                  <a:lnTo>
                    <a:pt x="13465" y="7162"/>
                  </a:lnTo>
                  <a:lnTo>
                    <a:pt x="13465" y="9804"/>
                  </a:lnTo>
                  <a:lnTo>
                    <a:pt x="13813" y="9804"/>
                  </a:lnTo>
                  <a:lnTo>
                    <a:pt x="13813" y="8414"/>
                  </a:lnTo>
                  <a:cubicBezTo>
                    <a:pt x="13813" y="7811"/>
                    <a:pt x="14161" y="7463"/>
                    <a:pt x="14740" y="7463"/>
                  </a:cubicBezTo>
                  <a:cubicBezTo>
                    <a:pt x="15227" y="7463"/>
                    <a:pt x="15528" y="7765"/>
                    <a:pt x="15528" y="8321"/>
                  </a:cubicBezTo>
                  <a:lnTo>
                    <a:pt x="15528" y="9804"/>
                  </a:lnTo>
                  <a:lnTo>
                    <a:pt x="15875" y="9804"/>
                  </a:lnTo>
                  <a:lnTo>
                    <a:pt x="15875" y="8274"/>
                  </a:lnTo>
                  <a:cubicBezTo>
                    <a:pt x="15875" y="7510"/>
                    <a:pt x="15435" y="7139"/>
                    <a:pt x="14809" y="7139"/>
                  </a:cubicBezTo>
                  <a:close/>
                  <a:moveTo>
                    <a:pt x="21136" y="7139"/>
                  </a:moveTo>
                  <a:cubicBezTo>
                    <a:pt x="20696" y="7139"/>
                    <a:pt x="20348" y="7324"/>
                    <a:pt x="20163" y="7649"/>
                  </a:cubicBezTo>
                  <a:lnTo>
                    <a:pt x="20163" y="7162"/>
                  </a:lnTo>
                  <a:lnTo>
                    <a:pt x="19815" y="7162"/>
                  </a:lnTo>
                  <a:lnTo>
                    <a:pt x="19815" y="9804"/>
                  </a:lnTo>
                  <a:lnTo>
                    <a:pt x="20163" y="9804"/>
                  </a:lnTo>
                  <a:lnTo>
                    <a:pt x="20163" y="8414"/>
                  </a:lnTo>
                  <a:cubicBezTo>
                    <a:pt x="20163" y="7811"/>
                    <a:pt x="20511" y="7463"/>
                    <a:pt x="21067" y="7463"/>
                  </a:cubicBezTo>
                  <a:cubicBezTo>
                    <a:pt x="21530" y="7463"/>
                    <a:pt x="21831" y="7765"/>
                    <a:pt x="21831" y="8321"/>
                  </a:cubicBezTo>
                  <a:lnTo>
                    <a:pt x="21831" y="9804"/>
                  </a:lnTo>
                  <a:lnTo>
                    <a:pt x="22179" y="9804"/>
                  </a:lnTo>
                  <a:lnTo>
                    <a:pt x="22179" y="8414"/>
                  </a:lnTo>
                  <a:cubicBezTo>
                    <a:pt x="22179" y="7811"/>
                    <a:pt x="22527" y="7463"/>
                    <a:pt x="23060" y="7463"/>
                  </a:cubicBezTo>
                  <a:cubicBezTo>
                    <a:pt x="23546" y="7463"/>
                    <a:pt x="23825" y="7765"/>
                    <a:pt x="23825" y="8321"/>
                  </a:cubicBezTo>
                  <a:lnTo>
                    <a:pt x="23825" y="9804"/>
                  </a:lnTo>
                  <a:lnTo>
                    <a:pt x="24172" y="9804"/>
                  </a:lnTo>
                  <a:lnTo>
                    <a:pt x="24172" y="8274"/>
                  </a:lnTo>
                  <a:cubicBezTo>
                    <a:pt x="24172" y="7510"/>
                    <a:pt x="23755" y="7139"/>
                    <a:pt x="23106" y="7139"/>
                  </a:cubicBezTo>
                  <a:cubicBezTo>
                    <a:pt x="22643" y="7139"/>
                    <a:pt x="22249" y="7371"/>
                    <a:pt x="22063" y="7695"/>
                  </a:cubicBezTo>
                  <a:cubicBezTo>
                    <a:pt x="21901" y="7324"/>
                    <a:pt x="21577" y="7139"/>
                    <a:pt x="21136" y="7139"/>
                  </a:cubicBezTo>
                  <a:close/>
                  <a:moveTo>
                    <a:pt x="25146" y="7162"/>
                  </a:moveTo>
                  <a:lnTo>
                    <a:pt x="25146" y="9804"/>
                  </a:lnTo>
                  <a:lnTo>
                    <a:pt x="25493" y="9804"/>
                  </a:lnTo>
                  <a:lnTo>
                    <a:pt x="25493" y="7162"/>
                  </a:lnTo>
                  <a:close/>
                  <a:moveTo>
                    <a:pt x="17776" y="7139"/>
                  </a:moveTo>
                  <a:cubicBezTo>
                    <a:pt x="17359" y="7139"/>
                    <a:pt x="16965" y="7278"/>
                    <a:pt x="16710" y="7510"/>
                  </a:cubicBezTo>
                  <a:lnTo>
                    <a:pt x="16872" y="7765"/>
                  </a:lnTo>
                  <a:cubicBezTo>
                    <a:pt x="17081" y="7579"/>
                    <a:pt x="17405" y="7463"/>
                    <a:pt x="17753" y="7463"/>
                  </a:cubicBezTo>
                  <a:cubicBezTo>
                    <a:pt x="18239" y="7463"/>
                    <a:pt x="18494" y="7695"/>
                    <a:pt x="18494" y="8159"/>
                  </a:cubicBezTo>
                  <a:lnTo>
                    <a:pt x="18494" y="8321"/>
                  </a:lnTo>
                  <a:lnTo>
                    <a:pt x="17660" y="8321"/>
                  </a:lnTo>
                  <a:cubicBezTo>
                    <a:pt x="16895" y="8321"/>
                    <a:pt x="16640" y="8668"/>
                    <a:pt x="16640" y="9062"/>
                  </a:cubicBezTo>
                  <a:cubicBezTo>
                    <a:pt x="16640" y="9526"/>
                    <a:pt x="16988" y="9827"/>
                    <a:pt x="17590" y="9827"/>
                  </a:cubicBezTo>
                  <a:cubicBezTo>
                    <a:pt x="18031" y="9827"/>
                    <a:pt x="18355" y="9665"/>
                    <a:pt x="18517" y="9387"/>
                  </a:cubicBezTo>
                  <a:lnTo>
                    <a:pt x="18517" y="9804"/>
                  </a:lnTo>
                  <a:lnTo>
                    <a:pt x="18842" y="9804"/>
                  </a:lnTo>
                  <a:lnTo>
                    <a:pt x="18842" y="8182"/>
                  </a:lnTo>
                  <a:cubicBezTo>
                    <a:pt x="18842" y="7487"/>
                    <a:pt x="18471" y="7139"/>
                    <a:pt x="17776" y="7139"/>
                  </a:cubicBezTo>
                  <a:close/>
                  <a:moveTo>
                    <a:pt x="27579" y="7139"/>
                  </a:moveTo>
                  <a:cubicBezTo>
                    <a:pt x="26791" y="7139"/>
                    <a:pt x="26235" y="7695"/>
                    <a:pt x="26235" y="8483"/>
                  </a:cubicBezTo>
                  <a:cubicBezTo>
                    <a:pt x="26235" y="9271"/>
                    <a:pt x="26791" y="9827"/>
                    <a:pt x="27579" y="9827"/>
                  </a:cubicBezTo>
                  <a:cubicBezTo>
                    <a:pt x="28042" y="9827"/>
                    <a:pt x="28413" y="9642"/>
                    <a:pt x="28622" y="9317"/>
                  </a:cubicBezTo>
                  <a:lnTo>
                    <a:pt x="28367" y="9132"/>
                  </a:lnTo>
                  <a:cubicBezTo>
                    <a:pt x="28181" y="9387"/>
                    <a:pt x="27903" y="9526"/>
                    <a:pt x="27579" y="9526"/>
                  </a:cubicBezTo>
                  <a:cubicBezTo>
                    <a:pt x="27023" y="9526"/>
                    <a:pt x="26582" y="9109"/>
                    <a:pt x="26582" y="8483"/>
                  </a:cubicBezTo>
                  <a:cubicBezTo>
                    <a:pt x="26582" y="7857"/>
                    <a:pt x="27023" y="7463"/>
                    <a:pt x="27579" y="7463"/>
                  </a:cubicBezTo>
                  <a:cubicBezTo>
                    <a:pt x="27903" y="7463"/>
                    <a:pt x="28181" y="7579"/>
                    <a:pt x="28367" y="7857"/>
                  </a:cubicBezTo>
                  <a:lnTo>
                    <a:pt x="28622" y="7672"/>
                  </a:lnTo>
                  <a:cubicBezTo>
                    <a:pt x="28413" y="7324"/>
                    <a:pt x="28042" y="7139"/>
                    <a:pt x="27579" y="7139"/>
                  </a:cubicBezTo>
                  <a:close/>
                  <a:moveTo>
                    <a:pt x="30244" y="7139"/>
                  </a:moveTo>
                  <a:cubicBezTo>
                    <a:pt x="29827" y="7139"/>
                    <a:pt x="29433" y="7278"/>
                    <a:pt x="29178" y="7510"/>
                  </a:cubicBezTo>
                  <a:lnTo>
                    <a:pt x="29340" y="7765"/>
                  </a:lnTo>
                  <a:cubicBezTo>
                    <a:pt x="29549" y="7579"/>
                    <a:pt x="29873" y="7463"/>
                    <a:pt x="30221" y="7463"/>
                  </a:cubicBezTo>
                  <a:cubicBezTo>
                    <a:pt x="30708" y="7463"/>
                    <a:pt x="30963" y="7695"/>
                    <a:pt x="30963" y="8159"/>
                  </a:cubicBezTo>
                  <a:lnTo>
                    <a:pt x="30963" y="8321"/>
                  </a:lnTo>
                  <a:lnTo>
                    <a:pt x="30128" y="8321"/>
                  </a:lnTo>
                  <a:cubicBezTo>
                    <a:pt x="29363" y="8321"/>
                    <a:pt x="29109" y="8668"/>
                    <a:pt x="29109" y="9062"/>
                  </a:cubicBezTo>
                  <a:cubicBezTo>
                    <a:pt x="29109" y="9526"/>
                    <a:pt x="29479" y="9827"/>
                    <a:pt x="30059" y="9827"/>
                  </a:cubicBezTo>
                  <a:cubicBezTo>
                    <a:pt x="30499" y="9827"/>
                    <a:pt x="30823" y="9665"/>
                    <a:pt x="30986" y="9387"/>
                  </a:cubicBezTo>
                  <a:lnTo>
                    <a:pt x="30986" y="9804"/>
                  </a:lnTo>
                  <a:lnTo>
                    <a:pt x="31310" y="9804"/>
                  </a:lnTo>
                  <a:lnTo>
                    <a:pt x="31310" y="8182"/>
                  </a:lnTo>
                  <a:cubicBezTo>
                    <a:pt x="31310" y="7487"/>
                    <a:pt x="30939" y="7139"/>
                    <a:pt x="30244" y="7139"/>
                  </a:cubicBezTo>
                  <a:close/>
                </a:path>
              </a:pathLst>
            </a:custGeom>
            <a:solidFill>
              <a:srgbClr val="A6F7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16"/>
            <p:cNvSpPr/>
            <p:nvPr/>
          </p:nvSpPr>
          <p:spPr>
            <a:xfrm>
              <a:off x="2424100" y="1728850"/>
              <a:ext cx="25" cy="381250"/>
            </a:xfrm>
            <a:custGeom>
              <a:avLst/>
              <a:gdLst/>
              <a:ahLst/>
              <a:cxnLst/>
              <a:rect l="l" t="t" r="r" b="b"/>
              <a:pathLst>
                <a:path w="1" h="15250" fill="none" extrusionOk="0">
                  <a:moveTo>
                    <a:pt x="1" y="15250"/>
                  </a:moveTo>
                  <a:lnTo>
                    <a:pt x="1" y="0"/>
                  </a:lnTo>
                </a:path>
              </a:pathLst>
            </a:custGeom>
            <a:noFill/>
            <a:ln w="8100" cap="flat" cmpd="sng">
              <a:solidFill>
                <a:srgbClr val="A6F750"/>
              </a:solidFill>
              <a:prstDash val="dash"/>
              <a:miter lim="231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16"/>
            <p:cNvSpPr/>
            <p:nvPr/>
          </p:nvSpPr>
          <p:spPr>
            <a:xfrm>
              <a:off x="2392250" y="1697550"/>
              <a:ext cx="63175" cy="62600"/>
            </a:xfrm>
            <a:custGeom>
              <a:avLst/>
              <a:gdLst/>
              <a:ahLst/>
              <a:cxnLst/>
              <a:rect l="l" t="t" r="r" b="b"/>
              <a:pathLst>
                <a:path w="2527" h="2504" extrusionOk="0">
                  <a:moveTo>
                    <a:pt x="1275" y="1"/>
                  </a:moveTo>
                  <a:cubicBezTo>
                    <a:pt x="580" y="1"/>
                    <a:pt x="0" y="557"/>
                    <a:pt x="0" y="1252"/>
                  </a:cubicBezTo>
                  <a:cubicBezTo>
                    <a:pt x="0" y="1948"/>
                    <a:pt x="580" y="2504"/>
                    <a:pt x="1275" y="2504"/>
                  </a:cubicBezTo>
                  <a:cubicBezTo>
                    <a:pt x="1970" y="2504"/>
                    <a:pt x="2526" y="1948"/>
                    <a:pt x="2526" y="1252"/>
                  </a:cubicBezTo>
                  <a:cubicBezTo>
                    <a:pt x="2526" y="557"/>
                    <a:pt x="1970" y="1"/>
                    <a:pt x="1275" y="1"/>
                  </a:cubicBezTo>
                  <a:close/>
                </a:path>
              </a:pathLst>
            </a:custGeom>
            <a:solidFill>
              <a:srgbClr val="A6F7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16"/>
            <p:cNvSpPr/>
            <p:nvPr/>
          </p:nvSpPr>
          <p:spPr>
            <a:xfrm>
              <a:off x="3551000" y="2057925"/>
              <a:ext cx="25" cy="381275"/>
            </a:xfrm>
            <a:custGeom>
              <a:avLst/>
              <a:gdLst/>
              <a:ahLst/>
              <a:cxnLst/>
              <a:rect l="l" t="t" r="r" b="b"/>
              <a:pathLst>
                <a:path w="1" h="15251" fill="none" extrusionOk="0">
                  <a:moveTo>
                    <a:pt x="1" y="15250"/>
                  </a:moveTo>
                  <a:lnTo>
                    <a:pt x="1" y="1"/>
                  </a:lnTo>
                </a:path>
              </a:pathLst>
            </a:custGeom>
            <a:noFill/>
            <a:ln w="8100" cap="flat" cmpd="sng">
              <a:solidFill>
                <a:srgbClr val="A6F750"/>
              </a:solidFill>
              <a:prstDash val="dash"/>
              <a:miter lim="231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16"/>
            <p:cNvSpPr/>
            <p:nvPr/>
          </p:nvSpPr>
          <p:spPr>
            <a:xfrm>
              <a:off x="3519725" y="2026650"/>
              <a:ext cx="62600" cy="63175"/>
            </a:xfrm>
            <a:custGeom>
              <a:avLst/>
              <a:gdLst/>
              <a:ahLst/>
              <a:cxnLst/>
              <a:rect l="l" t="t" r="r" b="b"/>
              <a:pathLst>
                <a:path w="2504" h="2527" extrusionOk="0">
                  <a:moveTo>
                    <a:pt x="1252" y="0"/>
                  </a:moveTo>
                  <a:cubicBezTo>
                    <a:pt x="556" y="0"/>
                    <a:pt x="0" y="557"/>
                    <a:pt x="0" y="1252"/>
                  </a:cubicBezTo>
                  <a:cubicBezTo>
                    <a:pt x="0" y="1947"/>
                    <a:pt x="556" y="2526"/>
                    <a:pt x="1252" y="2526"/>
                  </a:cubicBezTo>
                  <a:cubicBezTo>
                    <a:pt x="1947" y="2526"/>
                    <a:pt x="2503" y="1947"/>
                    <a:pt x="2503" y="1252"/>
                  </a:cubicBezTo>
                  <a:cubicBezTo>
                    <a:pt x="2503" y="557"/>
                    <a:pt x="1947" y="0"/>
                    <a:pt x="1252" y="0"/>
                  </a:cubicBezTo>
                  <a:close/>
                </a:path>
              </a:pathLst>
            </a:custGeom>
            <a:solidFill>
              <a:srgbClr val="A6F7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16"/>
            <p:cNvSpPr/>
            <p:nvPr/>
          </p:nvSpPr>
          <p:spPr>
            <a:xfrm>
              <a:off x="4906750" y="2262450"/>
              <a:ext cx="25" cy="381250"/>
            </a:xfrm>
            <a:custGeom>
              <a:avLst/>
              <a:gdLst/>
              <a:ahLst/>
              <a:cxnLst/>
              <a:rect l="l" t="t" r="r" b="b"/>
              <a:pathLst>
                <a:path w="1" h="15250" fill="none" extrusionOk="0">
                  <a:moveTo>
                    <a:pt x="1" y="15250"/>
                  </a:moveTo>
                  <a:lnTo>
                    <a:pt x="1" y="1"/>
                  </a:lnTo>
                </a:path>
              </a:pathLst>
            </a:custGeom>
            <a:noFill/>
            <a:ln w="8100" cap="flat" cmpd="sng">
              <a:solidFill>
                <a:srgbClr val="A6F750"/>
              </a:solidFill>
              <a:prstDash val="dash"/>
              <a:miter lim="231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16"/>
            <p:cNvSpPr/>
            <p:nvPr/>
          </p:nvSpPr>
          <p:spPr>
            <a:xfrm>
              <a:off x="4874875" y="2231175"/>
              <a:ext cx="63200" cy="63175"/>
            </a:xfrm>
            <a:custGeom>
              <a:avLst/>
              <a:gdLst/>
              <a:ahLst/>
              <a:cxnLst/>
              <a:rect l="l" t="t" r="r" b="b"/>
              <a:pathLst>
                <a:path w="2528" h="2527" extrusionOk="0">
                  <a:moveTo>
                    <a:pt x="1252" y="0"/>
                  </a:moveTo>
                  <a:cubicBezTo>
                    <a:pt x="557" y="0"/>
                    <a:pt x="1" y="556"/>
                    <a:pt x="1" y="1252"/>
                  </a:cubicBezTo>
                  <a:cubicBezTo>
                    <a:pt x="1" y="1947"/>
                    <a:pt x="557" y="2526"/>
                    <a:pt x="1252" y="2526"/>
                  </a:cubicBezTo>
                  <a:cubicBezTo>
                    <a:pt x="1948" y="2526"/>
                    <a:pt x="2527" y="1947"/>
                    <a:pt x="2527" y="1252"/>
                  </a:cubicBezTo>
                  <a:cubicBezTo>
                    <a:pt x="2527" y="556"/>
                    <a:pt x="1948" y="0"/>
                    <a:pt x="1252" y="0"/>
                  </a:cubicBezTo>
                  <a:close/>
                </a:path>
              </a:pathLst>
            </a:custGeom>
            <a:solidFill>
              <a:srgbClr val="A6F7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16"/>
            <p:cNvSpPr/>
            <p:nvPr/>
          </p:nvSpPr>
          <p:spPr>
            <a:xfrm>
              <a:off x="6238750" y="2414250"/>
              <a:ext cx="25" cy="381250"/>
            </a:xfrm>
            <a:custGeom>
              <a:avLst/>
              <a:gdLst/>
              <a:ahLst/>
              <a:cxnLst/>
              <a:rect l="l" t="t" r="r" b="b"/>
              <a:pathLst>
                <a:path w="1" h="15250" fill="none" extrusionOk="0">
                  <a:moveTo>
                    <a:pt x="0" y="15250"/>
                  </a:moveTo>
                  <a:lnTo>
                    <a:pt x="0" y="1"/>
                  </a:lnTo>
                </a:path>
              </a:pathLst>
            </a:custGeom>
            <a:noFill/>
            <a:ln w="8100" cap="flat" cmpd="sng">
              <a:solidFill>
                <a:srgbClr val="A6F750"/>
              </a:solidFill>
              <a:prstDash val="dash"/>
              <a:miter lim="231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16"/>
            <p:cNvSpPr/>
            <p:nvPr/>
          </p:nvSpPr>
          <p:spPr>
            <a:xfrm>
              <a:off x="6206875" y="2382975"/>
              <a:ext cx="63175" cy="62575"/>
            </a:xfrm>
            <a:custGeom>
              <a:avLst/>
              <a:gdLst/>
              <a:ahLst/>
              <a:cxnLst/>
              <a:rect l="l" t="t" r="r" b="b"/>
              <a:pathLst>
                <a:path w="2527" h="2503" extrusionOk="0">
                  <a:moveTo>
                    <a:pt x="1252" y="0"/>
                  </a:moveTo>
                  <a:cubicBezTo>
                    <a:pt x="557" y="0"/>
                    <a:pt x="1" y="556"/>
                    <a:pt x="1" y="1252"/>
                  </a:cubicBezTo>
                  <a:cubicBezTo>
                    <a:pt x="1" y="1947"/>
                    <a:pt x="557" y="2503"/>
                    <a:pt x="1252" y="2503"/>
                  </a:cubicBezTo>
                  <a:cubicBezTo>
                    <a:pt x="1947" y="2503"/>
                    <a:pt x="2527" y="1947"/>
                    <a:pt x="2527" y="1252"/>
                  </a:cubicBezTo>
                  <a:cubicBezTo>
                    <a:pt x="2527" y="556"/>
                    <a:pt x="1947" y="0"/>
                    <a:pt x="1252" y="0"/>
                  </a:cubicBezTo>
                  <a:close/>
                </a:path>
              </a:pathLst>
            </a:custGeom>
            <a:solidFill>
              <a:srgbClr val="A6F7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16"/>
            <p:cNvSpPr/>
            <p:nvPr/>
          </p:nvSpPr>
          <p:spPr>
            <a:xfrm>
              <a:off x="298950" y="1298950"/>
              <a:ext cx="25" cy="381250"/>
            </a:xfrm>
            <a:custGeom>
              <a:avLst/>
              <a:gdLst/>
              <a:ahLst/>
              <a:cxnLst/>
              <a:rect l="l" t="t" r="r" b="b"/>
              <a:pathLst>
                <a:path w="1" h="15250" fill="none" extrusionOk="0">
                  <a:moveTo>
                    <a:pt x="0" y="15250"/>
                  </a:moveTo>
                  <a:lnTo>
                    <a:pt x="0" y="0"/>
                  </a:lnTo>
                </a:path>
              </a:pathLst>
            </a:custGeom>
            <a:noFill/>
            <a:ln w="8100" cap="flat" cmpd="sng">
              <a:solidFill>
                <a:srgbClr val="A6F750"/>
              </a:solidFill>
              <a:prstDash val="dash"/>
              <a:miter lim="231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16"/>
            <p:cNvSpPr/>
            <p:nvPr/>
          </p:nvSpPr>
          <p:spPr>
            <a:xfrm>
              <a:off x="267075" y="1267650"/>
              <a:ext cx="63175" cy="63200"/>
            </a:xfrm>
            <a:custGeom>
              <a:avLst/>
              <a:gdLst/>
              <a:ahLst/>
              <a:cxnLst/>
              <a:rect l="l" t="t" r="r" b="b"/>
              <a:pathLst>
                <a:path w="2527" h="2528" extrusionOk="0">
                  <a:moveTo>
                    <a:pt x="1252" y="1"/>
                  </a:moveTo>
                  <a:cubicBezTo>
                    <a:pt x="557" y="1"/>
                    <a:pt x="1" y="557"/>
                    <a:pt x="1" y="1252"/>
                  </a:cubicBezTo>
                  <a:cubicBezTo>
                    <a:pt x="1" y="1948"/>
                    <a:pt x="557" y="2527"/>
                    <a:pt x="1252" y="2527"/>
                  </a:cubicBezTo>
                  <a:cubicBezTo>
                    <a:pt x="1947" y="2527"/>
                    <a:pt x="2527" y="1948"/>
                    <a:pt x="2527" y="1252"/>
                  </a:cubicBezTo>
                  <a:cubicBezTo>
                    <a:pt x="2527" y="557"/>
                    <a:pt x="1947" y="1"/>
                    <a:pt x="1252" y="1"/>
                  </a:cubicBezTo>
                  <a:close/>
                </a:path>
              </a:pathLst>
            </a:custGeom>
            <a:solidFill>
              <a:srgbClr val="A6F7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16"/>
            <p:cNvSpPr/>
            <p:nvPr/>
          </p:nvSpPr>
          <p:spPr>
            <a:xfrm>
              <a:off x="1141950" y="1300675"/>
              <a:ext cx="25" cy="381275"/>
            </a:xfrm>
            <a:custGeom>
              <a:avLst/>
              <a:gdLst/>
              <a:ahLst/>
              <a:cxnLst/>
              <a:rect l="l" t="t" r="r" b="b"/>
              <a:pathLst>
                <a:path w="1" h="15251" fill="none" extrusionOk="0">
                  <a:moveTo>
                    <a:pt x="0" y="15250"/>
                  </a:moveTo>
                  <a:lnTo>
                    <a:pt x="0" y="1"/>
                  </a:lnTo>
                </a:path>
              </a:pathLst>
            </a:custGeom>
            <a:noFill/>
            <a:ln w="8100" cap="flat" cmpd="sng">
              <a:solidFill>
                <a:srgbClr val="A6F750"/>
              </a:solidFill>
              <a:prstDash val="dash"/>
              <a:miter lim="231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16"/>
            <p:cNvSpPr/>
            <p:nvPr/>
          </p:nvSpPr>
          <p:spPr>
            <a:xfrm>
              <a:off x="1110075" y="1269400"/>
              <a:ext cx="62600" cy="63175"/>
            </a:xfrm>
            <a:custGeom>
              <a:avLst/>
              <a:gdLst/>
              <a:ahLst/>
              <a:cxnLst/>
              <a:rect l="l" t="t" r="r" b="b"/>
              <a:pathLst>
                <a:path w="2504" h="2527" extrusionOk="0">
                  <a:moveTo>
                    <a:pt x="1252" y="0"/>
                  </a:moveTo>
                  <a:cubicBezTo>
                    <a:pt x="557" y="0"/>
                    <a:pt x="1" y="557"/>
                    <a:pt x="1" y="1252"/>
                  </a:cubicBezTo>
                  <a:cubicBezTo>
                    <a:pt x="1" y="1947"/>
                    <a:pt x="557" y="2527"/>
                    <a:pt x="1252" y="2527"/>
                  </a:cubicBezTo>
                  <a:cubicBezTo>
                    <a:pt x="1947" y="2527"/>
                    <a:pt x="2504" y="1947"/>
                    <a:pt x="2504" y="1252"/>
                  </a:cubicBezTo>
                  <a:cubicBezTo>
                    <a:pt x="2504" y="557"/>
                    <a:pt x="1947" y="0"/>
                    <a:pt x="1252" y="0"/>
                  </a:cubicBezTo>
                  <a:close/>
                </a:path>
              </a:pathLst>
            </a:custGeom>
            <a:solidFill>
              <a:srgbClr val="A6F7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16"/>
            <p:cNvSpPr/>
            <p:nvPr/>
          </p:nvSpPr>
          <p:spPr>
            <a:xfrm>
              <a:off x="3565500" y="2442050"/>
              <a:ext cx="1268275" cy="1300750"/>
            </a:xfrm>
            <a:custGeom>
              <a:avLst/>
              <a:gdLst/>
              <a:ahLst/>
              <a:cxnLst/>
              <a:rect l="l" t="t" r="r" b="b"/>
              <a:pathLst>
                <a:path w="50731" h="52030" extrusionOk="0">
                  <a:moveTo>
                    <a:pt x="0" y="1"/>
                  </a:moveTo>
                  <a:lnTo>
                    <a:pt x="0" y="52029"/>
                  </a:lnTo>
                  <a:lnTo>
                    <a:pt x="48714" y="43918"/>
                  </a:lnTo>
                  <a:cubicBezTo>
                    <a:pt x="50731" y="31890"/>
                    <a:pt x="50499" y="19769"/>
                    <a:pt x="48065" y="781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383C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2" name="Google Shape;272;p16"/>
          <p:cNvSpPr/>
          <p:nvPr/>
        </p:nvSpPr>
        <p:spPr>
          <a:xfrm>
            <a:off x="7092344" y="2073471"/>
            <a:ext cx="60142" cy="645017"/>
          </a:xfrm>
          <a:custGeom>
            <a:avLst/>
            <a:gdLst/>
            <a:ahLst/>
            <a:cxnLst/>
            <a:rect l="l" t="t" r="r" b="b"/>
            <a:pathLst>
              <a:path w="3384" h="36293" extrusionOk="0">
                <a:moveTo>
                  <a:pt x="0" y="0"/>
                </a:moveTo>
                <a:lnTo>
                  <a:pt x="1854" y="209"/>
                </a:lnTo>
                <a:cubicBezTo>
                  <a:pt x="3291" y="12121"/>
                  <a:pt x="3384" y="24172"/>
                  <a:pt x="2086" y="36107"/>
                </a:cubicBezTo>
                <a:lnTo>
                  <a:pt x="649" y="36293"/>
                </a:lnTo>
                <a:cubicBezTo>
                  <a:pt x="1089" y="30661"/>
                  <a:pt x="1275" y="24635"/>
                  <a:pt x="1182" y="18239"/>
                </a:cubicBezTo>
                <a:cubicBezTo>
                  <a:pt x="1066" y="11773"/>
                  <a:pt x="626" y="5678"/>
                  <a:pt x="0" y="0"/>
                </a:cubicBezTo>
                <a:close/>
              </a:path>
            </a:pathLst>
          </a:custGeom>
          <a:solidFill>
            <a:srgbClr val="AEAEA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16"/>
          <p:cNvSpPr/>
          <p:nvPr/>
        </p:nvSpPr>
        <p:spPr>
          <a:xfrm>
            <a:off x="6238116" y="1931797"/>
            <a:ext cx="63039" cy="928382"/>
          </a:xfrm>
          <a:custGeom>
            <a:avLst/>
            <a:gdLst/>
            <a:ahLst/>
            <a:cxnLst/>
            <a:rect l="l" t="t" r="r" b="b"/>
            <a:pathLst>
              <a:path w="3547" h="52237" extrusionOk="0">
                <a:moveTo>
                  <a:pt x="1" y="0"/>
                </a:moveTo>
                <a:lnTo>
                  <a:pt x="2295" y="371"/>
                </a:lnTo>
                <a:cubicBezTo>
                  <a:pt x="3037" y="8158"/>
                  <a:pt x="3477" y="16501"/>
                  <a:pt x="3500" y="25354"/>
                </a:cubicBezTo>
                <a:cubicBezTo>
                  <a:pt x="3547" y="34763"/>
                  <a:pt x="3083" y="43616"/>
                  <a:pt x="2295" y="51866"/>
                </a:cubicBezTo>
                <a:lnTo>
                  <a:pt x="1" y="52237"/>
                </a:lnTo>
                <a:close/>
              </a:path>
            </a:pathLst>
          </a:custGeom>
          <a:solidFill>
            <a:srgbClr val="AEAEA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16"/>
          <p:cNvSpPr txBox="1"/>
          <p:nvPr/>
        </p:nvSpPr>
        <p:spPr>
          <a:xfrm>
            <a:off x="6314075" y="2249725"/>
            <a:ext cx="8124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>
                <a:solidFill>
                  <a:srgbClr val="A6F750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Lorem Ipsum</a:t>
            </a:r>
            <a:endParaRPr sz="500">
              <a:solidFill>
                <a:srgbClr val="A6F750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</p:txBody>
      </p:sp>
      <p:sp>
        <p:nvSpPr>
          <p:cNvPr id="275" name="Google Shape;275;p16"/>
          <p:cNvSpPr txBox="1"/>
          <p:nvPr/>
        </p:nvSpPr>
        <p:spPr>
          <a:xfrm>
            <a:off x="7261675" y="2249725"/>
            <a:ext cx="8124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>
                <a:solidFill>
                  <a:srgbClr val="A6F750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Lorem Ipsum</a:t>
            </a:r>
            <a:endParaRPr sz="500">
              <a:solidFill>
                <a:srgbClr val="A6F750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</p:txBody>
      </p:sp>
      <p:sp>
        <p:nvSpPr>
          <p:cNvPr id="276" name="Google Shape;276;p16"/>
          <p:cNvSpPr txBox="1"/>
          <p:nvPr/>
        </p:nvSpPr>
        <p:spPr>
          <a:xfrm>
            <a:off x="8150125" y="2240550"/>
            <a:ext cx="8124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>
                <a:solidFill>
                  <a:srgbClr val="A6F750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Lorem Ipsum</a:t>
            </a:r>
            <a:endParaRPr sz="500">
              <a:solidFill>
                <a:srgbClr val="A6F750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</p:txBody>
      </p:sp>
      <p:sp>
        <p:nvSpPr>
          <p:cNvPr id="277" name="Google Shape;277;p16"/>
          <p:cNvSpPr txBox="1"/>
          <p:nvPr/>
        </p:nvSpPr>
        <p:spPr>
          <a:xfrm>
            <a:off x="5412800" y="2240550"/>
            <a:ext cx="8124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>
                <a:solidFill>
                  <a:srgbClr val="A6F750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Lorem Ipsum</a:t>
            </a:r>
            <a:endParaRPr sz="500">
              <a:solidFill>
                <a:srgbClr val="A6F750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</p:txBody>
      </p:sp>
      <p:sp>
        <p:nvSpPr>
          <p:cNvPr id="278" name="Google Shape;278;p16"/>
          <p:cNvSpPr txBox="1"/>
          <p:nvPr/>
        </p:nvSpPr>
        <p:spPr>
          <a:xfrm>
            <a:off x="4555975" y="2240550"/>
            <a:ext cx="8124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>
                <a:solidFill>
                  <a:srgbClr val="A6F750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Lorem Ipsum</a:t>
            </a:r>
            <a:endParaRPr sz="500">
              <a:solidFill>
                <a:srgbClr val="A6F750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</p:txBody>
      </p:sp>
      <p:sp>
        <p:nvSpPr>
          <p:cNvPr id="279" name="Google Shape;279;p16"/>
          <p:cNvSpPr txBox="1"/>
          <p:nvPr/>
        </p:nvSpPr>
        <p:spPr>
          <a:xfrm rot="-5400000">
            <a:off x="3550750" y="2240550"/>
            <a:ext cx="12156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>
                <a:solidFill>
                  <a:srgbClr val="A6F750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Lorem Ipsum dolor</a:t>
            </a:r>
            <a:endParaRPr sz="500">
              <a:solidFill>
                <a:srgbClr val="A6F750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</p:txBody>
      </p:sp>
      <p:sp>
        <p:nvSpPr>
          <p:cNvPr id="280" name="Google Shape;280;p16"/>
          <p:cNvSpPr txBox="1"/>
          <p:nvPr/>
        </p:nvSpPr>
        <p:spPr>
          <a:xfrm>
            <a:off x="240550" y="138175"/>
            <a:ext cx="20553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A6F750"/>
                </a:solidFill>
                <a:latin typeface="Ubuntu Light"/>
                <a:ea typeface="Ubuntu Light"/>
                <a:cs typeface="Ubuntu Light"/>
                <a:sym typeface="Ubuntu Light"/>
              </a:rPr>
              <a:t>Assets</a:t>
            </a:r>
            <a:endParaRPr sz="1600">
              <a:solidFill>
                <a:srgbClr val="A6F750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sp>
        <p:nvSpPr>
          <p:cNvPr id="281" name="Google Shape;281;p16"/>
          <p:cNvSpPr txBox="1"/>
          <p:nvPr/>
        </p:nvSpPr>
        <p:spPr>
          <a:xfrm>
            <a:off x="240550" y="440125"/>
            <a:ext cx="27309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FFFFFF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Para você usar e aplicar :)</a:t>
            </a:r>
            <a:endParaRPr sz="900">
              <a:solidFill>
                <a:srgbClr val="FFFFFF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6" name="Google Shape;286;p17"/>
          <p:cNvGrpSpPr/>
          <p:nvPr/>
        </p:nvGrpSpPr>
        <p:grpSpPr>
          <a:xfrm>
            <a:off x="2820625" y="1566094"/>
            <a:ext cx="5222371" cy="3557156"/>
            <a:chOff x="2832525" y="1566094"/>
            <a:chExt cx="5222371" cy="3557156"/>
          </a:xfrm>
        </p:grpSpPr>
        <p:pic>
          <p:nvPicPr>
            <p:cNvPr id="287" name="Google Shape;287;p1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832525" y="1566094"/>
              <a:ext cx="1568980" cy="2822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8" name="Google Shape;288;p1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353075" y="2031956"/>
              <a:ext cx="2171700" cy="28223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9" name="Google Shape;289;p1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183519" y="2509712"/>
              <a:ext cx="741425" cy="2822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0" name="Google Shape;290;p1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577700" y="2969543"/>
              <a:ext cx="1291538" cy="2822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1" name="Google Shape;291;p17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6163600" y="3429376"/>
              <a:ext cx="1301009" cy="2822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2" name="Google Shape;292;p17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6373975" y="3889201"/>
              <a:ext cx="1090614" cy="2822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3" name="Google Shape;293;p17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6768000" y="4374443"/>
              <a:ext cx="1014097" cy="2822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4" name="Google Shape;294;p17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7313475" y="4841025"/>
              <a:ext cx="741421" cy="2822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95" name="Google Shape;295;p17"/>
          <p:cNvGrpSpPr/>
          <p:nvPr/>
        </p:nvGrpSpPr>
        <p:grpSpPr>
          <a:xfrm>
            <a:off x="894400" y="1106225"/>
            <a:ext cx="6201650" cy="4159900"/>
            <a:chOff x="818200" y="1106225"/>
            <a:chExt cx="6201650" cy="4159900"/>
          </a:xfrm>
        </p:grpSpPr>
        <p:sp>
          <p:nvSpPr>
            <p:cNvPr id="296" name="Google Shape;296;p17"/>
            <p:cNvSpPr txBox="1"/>
            <p:nvPr/>
          </p:nvSpPr>
          <p:spPr>
            <a:xfrm>
              <a:off x="863100" y="1106225"/>
              <a:ext cx="11604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800">
                  <a:solidFill>
                    <a:srgbClr val="A6F750"/>
                  </a:solidFill>
                  <a:latin typeface="Fira Code Light"/>
                  <a:ea typeface="Fira Code Light"/>
                  <a:cs typeface="Fira Code Light"/>
                  <a:sym typeface="Fira Code Light"/>
                </a:rPr>
                <a:t>Lorem</a:t>
              </a:r>
              <a:endParaRPr sz="800">
                <a:solidFill>
                  <a:srgbClr val="A6F750"/>
                </a:solidFill>
                <a:latin typeface="Fira Code Light"/>
                <a:ea typeface="Fira Code Light"/>
                <a:cs typeface="Fira Code Light"/>
                <a:sym typeface="Fira Code Light"/>
              </a:endParaRPr>
            </a:p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800">
                  <a:solidFill>
                    <a:srgbClr val="A6F750"/>
                  </a:solidFill>
                  <a:latin typeface="Fira Code Light"/>
                  <a:ea typeface="Fira Code Light"/>
                  <a:cs typeface="Fira Code Light"/>
                  <a:sym typeface="Fira Code Light"/>
                </a:rPr>
                <a:t>Ipsum</a:t>
              </a:r>
              <a:endParaRPr sz="800">
                <a:solidFill>
                  <a:srgbClr val="A6F750"/>
                </a:solidFill>
                <a:latin typeface="Fira Code Light"/>
                <a:ea typeface="Fira Code Light"/>
                <a:cs typeface="Fira Code Light"/>
                <a:sym typeface="Fira Code Light"/>
              </a:endParaRPr>
            </a:p>
          </p:txBody>
        </p:sp>
        <p:sp>
          <p:nvSpPr>
            <p:cNvPr id="297" name="Google Shape;297;p17"/>
            <p:cNvSpPr txBox="1"/>
            <p:nvPr/>
          </p:nvSpPr>
          <p:spPr>
            <a:xfrm>
              <a:off x="818200" y="1579188"/>
              <a:ext cx="11604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pt-BR" sz="800">
                  <a:solidFill>
                    <a:srgbClr val="A6F750"/>
                  </a:solidFill>
                  <a:latin typeface="Fira Code Light"/>
                  <a:ea typeface="Fira Code Light"/>
                  <a:cs typeface="Fira Code Light"/>
                  <a:sym typeface="Fira Code Light"/>
                </a:rPr>
                <a:t>Lorem</a:t>
              </a:r>
              <a:endParaRPr sz="800">
                <a:solidFill>
                  <a:srgbClr val="A6F750"/>
                </a:solidFill>
                <a:latin typeface="Fira Code Light"/>
                <a:ea typeface="Fira Code Light"/>
                <a:cs typeface="Fira Code Light"/>
                <a:sym typeface="Fira Code Light"/>
              </a:endParaRPr>
            </a:p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800">
                  <a:solidFill>
                    <a:srgbClr val="A6F750"/>
                  </a:solidFill>
                  <a:latin typeface="Fira Code Light"/>
                  <a:ea typeface="Fira Code Light"/>
                  <a:cs typeface="Fira Code Light"/>
                  <a:sym typeface="Fira Code Light"/>
                </a:rPr>
                <a:t>Ipsum</a:t>
              </a:r>
              <a:endParaRPr sz="800">
                <a:solidFill>
                  <a:srgbClr val="A6F750"/>
                </a:solidFill>
                <a:latin typeface="Fira Code Light"/>
                <a:ea typeface="Fira Code Light"/>
                <a:cs typeface="Fira Code Light"/>
                <a:sym typeface="Fira Code Light"/>
              </a:endParaRPr>
            </a:p>
          </p:txBody>
        </p:sp>
        <p:sp>
          <p:nvSpPr>
            <p:cNvPr id="298" name="Google Shape;298;p17"/>
            <p:cNvSpPr txBox="1"/>
            <p:nvPr/>
          </p:nvSpPr>
          <p:spPr>
            <a:xfrm>
              <a:off x="818200" y="2052175"/>
              <a:ext cx="11604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800">
                  <a:solidFill>
                    <a:srgbClr val="A6F750"/>
                  </a:solidFill>
                  <a:latin typeface="Fira Code Light"/>
                  <a:ea typeface="Fira Code Light"/>
                  <a:cs typeface="Fira Code Light"/>
                  <a:sym typeface="Fira Code Light"/>
                </a:rPr>
                <a:t>Lorem</a:t>
              </a:r>
              <a:endParaRPr sz="800">
                <a:solidFill>
                  <a:srgbClr val="A6F750"/>
                </a:solidFill>
                <a:latin typeface="Fira Code Light"/>
                <a:ea typeface="Fira Code Light"/>
                <a:cs typeface="Fira Code Light"/>
                <a:sym typeface="Fira Code Light"/>
              </a:endParaRPr>
            </a:p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800">
                  <a:solidFill>
                    <a:srgbClr val="A6F750"/>
                  </a:solidFill>
                  <a:latin typeface="Fira Code Light"/>
                  <a:ea typeface="Fira Code Light"/>
                  <a:cs typeface="Fira Code Light"/>
                  <a:sym typeface="Fira Code Light"/>
                </a:rPr>
                <a:t>Ipsum</a:t>
              </a:r>
              <a:endParaRPr sz="800">
                <a:solidFill>
                  <a:srgbClr val="A6F750"/>
                </a:solidFill>
                <a:latin typeface="Fira Code Light"/>
                <a:ea typeface="Fira Code Light"/>
                <a:cs typeface="Fira Code Light"/>
                <a:sym typeface="Fira Code Light"/>
              </a:endParaRPr>
            </a:p>
          </p:txBody>
        </p:sp>
        <p:sp>
          <p:nvSpPr>
            <p:cNvPr id="299" name="Google Shape;299;p17"/>
            <p:cNvSpPr txBox="1"/>
            <p:nvPr/>
          </p:nvSpPr>
          <p:spPr>
            <a:xfrm>
              <a:off x="818200" y="2634700"/>
              <a:ext cx="11604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800">
                  <a:solidFill>
                    <a:srgbClr val="A6F750"/>
                  </a:solidFill>
                  <a:latin typeface="Fira Code Light"/>
                  <a:ea typeface="Fira Code Light"/>
                  <a:cs typeface="Fira Code Light"/>
                  <a:sym typeface="Fira Code Light"/>
                </a:rPr>
                <a:t>Lorem Ipsum</a:t>
              </a:r>
              <a:endParaRPr sz="800">
                <a:solidFill>
                  <a:srgbClr val="A6F750"/>
                </a:solidFill>
                <a:latin typeface="Fira Code Light"/>
                <a:ea typeface="Fira Code Light"/>
                <a:cs typeface="Fira Code Light"/>
                <a:sym typeface="Fira Code Light"/>
              </a:endParaRPr>
            </a:p>
          </p:txBody>
        </p:sp>
        <p:sp>
          <p:nvSpPr>
            <p:cNvPr id="300" name="Google Shape;300;p17"/>
            <p:cNvSpPr txBox="1"/>
            <p:nvPr/>
          </p:nvSpPr>
          <p:spPr>
            <a:xfrm>
              <a:off x="818200" y="2998125"/>
              <a:ext cx="11604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pt-BR" sz="800">
                  <a:solidFill>
                    <a:srgbClr val="A6F750"/>
                  </a:solidFill>
                  <a:latin typeface="Fira Code Light"/>
                  <a:ea typeface="Fira Code Light"/>
                  <a:cs typeface="Fira Code Light"/>
                  <a:sym typeface="Fira Code Light"/>
                </a:rPr>
                <a:t>Lorem</a:t>
              </a:r>
              <a:endParaRPr sz="800">
                <a:solidFill>
                  <a:srgbClr val="A6F750"/>
                </a:solidFill>
                <a:latin typeface="Fira Code Light"/>
                <a:ea typeface="Fira Code Light"/>
                <a:cs typeface="Fira Code Light"/>
                <a:sym typeface="Fira Code Light"/>
              </a:endParaRPr>
            </a:p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800">
                  <a:solidFill>
                    <a:srgbClr val="A6F750"/>
                  </a:solidFill>
                  <a:latin typeface="Fira Code Light"/>
                  <a:ea typeface="Fira Code Light"/>
                  <a:cs typeface="Fira Code Light"/>
                  <a:sym typeface="Fira Code Light"/>
                </a:rPr>
                <a:t>Ipsum</a:t>
              </a:r>
              <a:endParaRPr sz="800">
                <a:solidFill>
                  <a:srgbClr val="A6F750"/>
                </a:solidFill>
                <a:latin typeface="Fira Code Light"/>
                <a:ea typeface="Fira Code Light"/>
                <a:cs typeface="Fira Code Light"/>
                <a:sym typeface="Fira Code Light"/>
              </a:endParaRPr>
            </a:p>
          </p:txBody>
        </p:sp>
        <p:sp>
          <p:nvSpPr>
            <p:cNvPr id="301" name="Google Shape;301;p17"/>
            <p:cNvSpPr txBox="1"/>
            <p:nvPr/>
          </p:nvSpPr>
          <p:spPr>
            <a:xfrm>
              <a:off x="818200" y="3566900"/>
              <a:ext cx="11604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800">
                  <a:solidFill>
                    <a:srgbClr val="A6F750"/>
                  </a:solidFill>
                  <a:latin typeface="Fira Code Light"/>
                  <a:ea typeface="Fira Code Light"/>
                  <a:cs typeface="Fira Code Light"/>
                  <a:sym typeface="Fira Code Light"/>
                </a:rPr>
                <a:t>Lorem Ipsum</a:t>
              </a:r>
              <a:endParaRPr sz="800">
                <a:solidFill>
                  <a:srgbClr val="A6F750"/>
                </a:solidFill>
                <a:latin typeface="Fira Code Light"/>
                <a:ea typeface="Fira Code Light"/>
                <a:cs typeface="Fira Code Light"/>
                <a:sym typeface="Fira Code Light"/>
              </a:endParaRPr>
            </a:p>
          </p:txBody>
        </p:sp>
        <p:sp>
          <p:nvSpPr>
            <p:cNvPr id="302" name="Google Shape;302;p17"/>
            <p:cNvSpPr txBox="1"/>
            <p:nvPr/>
          </p:nvSpPr>
          <p:spPr>
            <a:xfrm>
              <a:off x="818200" y="4039875"/>
              <a:ext cx="11604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800">
                  <a:solidFill>
                    <a:srgbClr val="A6F750"/>
                  </a:solidFill>
                  <a:latin typeface="Fira Code Light"/>
                  <a:ea typeface="Fira Code Light"/>
                  <a:cs typeface="Fira Code Light"/>
                  <a:sym typeface="Fira Code Light"/>
                </a:rPr>
                <a:t>Lorem Ipsum</a:t>
              </a:r>
              <a:endParaRPr sz="800">
                <a:solidFill>
                  <a:srgbClr val="A6F750"/>
                </a:solidFill>
                <a:latin typeface="Fira Code Light"/>
                <a:ea typeface="Fira Code Light"/>
                <a:cs typeface="Fira Code Light"/>
                <a:sym typeface="Fira Code Light"/>
              </a:endParaRPr>
            </a:p>
          </p:txBody>
        </p:sp>
        <p:sp>
          <p:nvSpPr>
            <p:cNvPr id="303" name="Google Shape;303;p17"/>
            <p:cNvSpPr txBox="1"/>
            <p:nvPr/>
          </p:nvSpPr>
          <p:spPr>
            <a:xfrm>
              <a:off x="975400" y="4379475"/>
              <a:ext cx="10032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pt-BR" sz="800">
                  <a:solidFill>
                    <a:srgbClr val="A6F750"/>
                  </a:solidFill>
                  <a:latin typeface="Fira Code Light"/>
                  <a:ea typeface="Fira Code Light"/>
                  <a:cs typeface="Fira Code Light"/>
                  <a:sym typeface="Fira Code Light"/>
                </a:rPr>
                <a:t>Lorem</a:t>
              </a:r>
              <a:endParaRPr sz="800">
                <a:solidFill>
                  <a:srgbClr val="A6F750"/>
                </a:solidFill>
                <a:latin typeface="Fira Code Light"/>
                <a:ea typeface="Fira Code Light"/>
                <a:cs typeface="Fira Code Light"/>
                <a:sym typeface="Fira Code Light"/>
              </a:endParaRPr>
            </a:p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800">
                  <a:solidFill>
                    <a:srgbClr val="A6F750"/>
                  </a:solidFill>
                  <a:latin typeface="Fira Code Light"/>
                  <a:ea typeface="Fira Code Light"/>
                  <a:cs typeface="Fira Code Light"/>
                  <a:sym typeface="Fira Code Light"/>
                </a:rPr>
                <a:t>Ipsum</a:t>
              </a:r>
              <a:endParaRPr sz="800">
                <a:solidFill>
                  <a:srgbClr val="A6F750"/>
                </a:solidFill>
                <a:latin typeface="Fira Code Light"/>
                <a:ea typeface="Fira Code Light"/>
                <a:cs typeface="Fira Code Light"/>
                <a:sym typeface="Fira Code Light"/>
              </a:endParaRPr>
            </a:p>
          </p:txBody>
        </p:sp>
        <p:sp>
          <p:nvSpPr>
            <p:cNvPr id="304" name="Google Shape;304;p17"/>
            <p:cNvSpPr txBox="1"/>
            <p:nvPr/>
          </p:nvSpPr>
          <p:spPr>
            <a:xfrm>
              <a:off x="818200" y="4958325"/>
              <a:ext cx="11604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800">
                  <a:solidFill>
                    <a:srgbClr val="A6F750"/>
                  </a:solidFill>
                  <a:latin typeface="Fira Code Light"/>
                  <a:ea typeface="Fira Code Light"/>
                  <a:cs typeface="Fira Code Light"/>
                  <a:sym typeface="Fira Code Light"/>
                </a:rPr>
                <a:t>Lorem Ipsum</a:t>
              </a:r>
              <a:endParaRPr sz="800">
                <a:solidFill>
                  <a:srgbClr val="A6F750"/>
                </a:solidFill>
                <a:latin typeface="Fira Code Light"/>
                <a:ea typeface="Fira Code Light"/>
                <a:cs typeface="Fira Code Light"/>
                <a:sym typeface="Fira Code Light"/>
              </a:endParaRPr>
            </a:p>
          </p:txBody>
        </p:sp>
        <p:grpSp>
          <p:nvGrpSpPr>
            <p:cNvPr id="305" name="Google Shape;305;p17"/>
            <p:cNvGrpSpPr/>
            <p:nvPr/>
          </p:nvGrpSpPr>
          <p:grpSpPr>
            <a:xfrm>
              <a:off x="2023500" y="1106225"/>
              <a:ext cx="4996350" cy="4022075"/>
              <a:chOff x="1410525" y="823550"/>
              <a:chExt cx="4996350" cy="4022075"/>
            </a:xfrm>
          </p:grpSpPr>
          <p:sp>
            <p:nvSpPr>
              <p:cNvPr id="306" name="Google Shape;306;p17"/>
              <p:cNvSpPr/>
              <p:nvPr/>
            </p:nvSpPr>
            <p:spPr>
              <a:xfrm>
                <a:off x="1757975" y="823550"/>
                <a:ext cx="1481800" cy="279000"/>
              </a:xfrm>
              <a:custGeom>
                <a:avLst/>
                <a:gdLst/>
                <a:ahLst/>
                <a:cxnLst/>
                <a:rect l="l" t="t" r="r" b="b"/>
                <a:pathLst>
                  <a:path w="59272" h="11160" extrusionOk="0">
                    <a:moveTo>
                      <a:pt x="1" y="1"/>
                    </a:moveTo>
                    <a:lnTo>
                      <a:pt x="1" y="11159"/>
                    </a:lnTo>
                    <a:lnTo>
                      <a:pt x="59271" y="11159"/>
                    </a:lnTo>
                    <a:lnTo>
                      <a:pt x="59271" y="1"/>
                    </a:lnTo>
                    <a:close/>
                  </a:path>
                </a:pathLst>
              </a:custGeom>
              <a:solidFill>
                <a:srgbClr val="A6F7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" name="Google Shape;307;p17"/>
              <p:cNvSpPr/>
              <p:nvPr/>
            </p:nvSpPr>
            <p:spPr>
              <a:xfrm>
                <a:off x="1410525" y="1106375"/>
                <a:ext cx="2716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0867" h="1" fill="none" extrusionOk="0">
                    <a:moveTo>
                      <a:pt x="10867" y="0"/>
                    </a:moveTo>
                    <a:lnTo>
                      <a:pt x="0" y="0"/>
                    </a:lnTo>
                  </a:path>
                </a:pathLst>
              </a:custGeom>
              <a:noFill/>
              <a:ln w="5000" cap="flat" cmpd="sng">
                <a:solidFill>
                  <a:srgbClr val="FFFFFF"/>
                </a:solidFill>
                <a:prstDash val="lgDash"/>
                <a:miter lim="1539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" name="Google Shape;308;p17"/>
              <p:cNvSpPr/>
              <p:nvPr/>
            </p:nvSpPr>
            <p:spPr>
              <a:xfrm>
                <a:off x="1426300" y="1571950"/>
                <a:ext cx="6468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25873" h="1" fill="none" extrusionOk="0">
                    <a:moveTo>
                      <a:pt x="25873" y="0"/>
                    </a:moveTo>
                    <a:lnTo>
                      <a:pt x="1" y="0"/>
                    </a:lnTo>
                  </a:path>
                </a:pathLst>
              </a:custGeom>
              <a:noFill/>
              <a:ln w="5000" cap="flat" cmpd="sng">
                <a:solidFill>
                  <a:srgbClr val="FFFFFF"/>
                </a:solidFill>
                <a:prstDash val="lgDash"/>
                <a:miter lim="1539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" name="Google Shape;309;p17"/>
              <p:cNvSpPr/>
              <p:nvPr/>
            </p:nvSpPr>
            <p:spPr>
              <a:xfrm>
                <a:off x="1410525" y="2037525"/>
                <a:ext cx="11959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47836" h="1" fill="none" extrusionOk="0">
                    <a:moveTo>
                      <a:pt x="47836" y="0"/>
                    </a:moveTo>
                    <a:lnTo>
                      <a:pt x="0" y="0"/>
                    </a:lnTo>
                  </a:path>
                </a:pathLst>
              </a:custGeom>
              <a:noFill/>
              <a:ln w="5000" cap="flat" cmpd="sng">
                <a:solidFill>
                  <a:srgbClr val="FFFFFF"/>
                </a:solidFill>
                <a:prstDash val="lgDash"/>
                <a:miter lim="1539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" name="Google Shape;310;p17"/>
              <p:cNvSpPr/>
              <p:nvPr/>
            </p:nvSpPr>
            <p:spPr>
              <a:xfrm>
                <a:off x="1410525" y="2503475"/>
                <a:ext cx="30182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20728" h="1" fill="none" extrusionOk="0">
                    <a:moveTo>
                      <a:pt x="120728" y="1"/>
                    </a:moveTo>
                    <a:lnTo>
                      <a:pt x="0" y="1"/>
                    </a:lnTo>
                  </a:path>
                </a:pathLst>
              </a:custGeom>
              <a:noFill/>
              <a:ln w="5000" cap="flat" cmpd="sng">
                <a:solidFill>
                  <a:srgbClr val="FFFFFF"/>
                </a:solidFill>
                <a:prstDash val="lgDash"/>
                <a:miter lim="1539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" name="Google Shape;311;p17"/>
              <p:cNvSpPr/>
              <p:nvPr/>
            </p:nvSpPr>
            <p:spPr>
              <a:xfrm>
                <a:off x="1410525" y="2969050"/>
                <a:ext cx="34106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36427" h="1" fill="none" extrusionOk="0">
                    <a:moveTo>
                      <a:pt x="136427" y="1"/>
                    </a:moveTo>
                    <a:lnTo>
                      <a:pt x="0" y="1"/>
                    </a:lnTo>
                  </a:path>
                </a:pathLst>
              </a:custGeom>
              <a:noFill/>
              <a:ln w="5000" cap="flat" cmpd="sng">
                <a:solidFill>
                  <a:srgbClr val="FFFFFF"/>
                </a:solidFill>
                <a:prstDash val="lgDash"/>
                <a:miter lim="1539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" name="Google Shape;312;p17"/>
              <p:cNvSpPr/>
              <p:nvPr/>
            </p:nvSpPr>
            <p:spPr>
              <a:xfrm>
                <a:off x="1410525" y="3434625"/>
                <a:ext cx="39628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8513" h="1" fill="none" extrusionOk="0">
                    <a:moveTo>
                      <a:pt x="158513" y="1"/>
                    </a:moveTo>
                    <a:lnTo>
                      <a:pt x="0" y="1"/>
                    </a:lnTo>
                  </a:path>
                </a:pathLst>
              </a:custGeom>
              <a:noFill/>
              <a:ln w="5000" cap="flat" cmpd="sng">
                <a:solidFill>
                  <a:srgbClr val="FFFFFF"/>
                </a:solidFill>
                <a:prstDash val="lgDash"/>
                <a:miter lim="1539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" name="Google Shape;313;p17"/>
              <p:cNvSpPr/>
              <p:nvPr/>
            </p:nvSpPr>
            <p:spPr>
              <a:xfrm>
                <a:off x="1410525" y="3906750"/>
                <a:ext cx="41325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65301" h="1" fill="none" extrusionOk="0">
                    <a:moveTo>
                      <a:pt x="165300" y="1"/>
                    </a:moveTo>
                    <a:lnTo>
                      <a:pt x="0" y="1"/>
                    </a:lnTo>
                  </a:path>
                </a:pathLst>
              </a:custGeom>
              <a:noFill/>
              <a:ln w="5000" cap="flat" cmpd="sng">
                <a:solidFill>
                  <a:srgbClr val="FFFFFF"/>
                </a:solidFill>
                <a:prstDash val="lgDash"/>
                <a:miter lim="1539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" name="Google Shape;314;p17"/>
              <p:cNvSpPr/>
              <p:nvPr/>
            </p:nvSpPr>
            <p:spPr>
              <a:xfrm>
                <a:off x="1410525" y="4376175"/>
                <a:ext cx="45353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81415" h="1" fill="none" extrusionOk="0">
                    <a:moveTo>
                      <a:pt x="181415" y="1"/>
                    </a:moveTo>
                    <a:lnTo>
                      <a:pt x="0" y="1"/>
                    </a:lnTo>
                  </a:path>
                </a:pathLst>
              </a:custGeom>
              <a:noFill/>
              <a:ln w="5000" cap="flat" cmpd="sng">
                <a:solidFill>
                  <a:srgbClr val="FFFFFF"/>
                </a:solidFill>
                <a:prstDash val="lgDash"/>
                <a:miter lim="1539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" name="Google Shape;315;p17"/>
              <p:cNvSpPr/>
              <p:nvPr/>
            </p:nvSpPr>
            <p:spPr>
              <a:xfrm>
                <a:off x="1410525" y="4845600"/>
                <a:ext cx="49963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99854" h="1" fill="none" extrusionOk="0">
                    <a:moveTo>
                      <a:pt x="199853" y="1"/>
                    </a:moveTo>
                    <a:lnTo>
                      <a:pt x="0" y="1"/>
                    </a:lnTo>
                  </a:path>
                </a:pathLst>
              </a:custGeom>
              <a:noFill/>
              <a:ln w="5000" cap="flat" cmpd="sng">
                <a:solidFill>
                  <a:srgbClr val="FFFFFF"/>
                </a:solidFill>
                <a:prstDash val="lgDash"/>
                <a:miter lim="1539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16" name="Google Shape;316;p17"/>
          <p:cNvSpPr txBox="1"/>
          <p:nvPr/>
        </p:nvSpPr>
        <p:spPr>
          <a:xfrm>
            <a:off x="3366200" y="1106225"/>
            <a:ext cx="5247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rPr>
              <a:t>X dias</a:t>
            </a:r>
            <a:endParaRPr sz="700">
              <a:solidFill>
                <a:schemeClr val="dk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17" name="Google Shape;317;p17"/>
          <p:cNvSpPr txBox="1"/>
          <p:nvPr/>
        </p:nvSpPr>
        <p:spPr>
          <a:xfrm>
            <a:off x="3852425" y="1566100"/>
            <a:ext cx="5247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rPr>
              <a:t>X dias</a:t>
            </a:r>
            <a:endParaRPr sz="700">
              <a:solidFill>
                <a:schemeClr val="dk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18" name="Google Shape;318;p17"/>
          <p:cNvSpPr txBox="1"/>
          <p:nvPr/>
        </p:nvSpPr>
        <p:spPr>
          <a:xfrm>
            <a:off x="4934825" y="2042925"/>
            <a:ext cx="5775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rPr>
              <a:t>XX dias</a:t>
            </a:r>
            <a:endParaRPr sz="700">
              <a:solidFill>
                <a:schemeClr val="dk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19" name="Google Shape;319;p17"/>
          <p:cNvSpPr txBox="1"/>
          <p:nvPr/>
        </p:nvSpPr>
        <p:spPr>
          <a:xfrm>
            <a:off x="5385300" y="2509325"/>
            <a:ext cx="5247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rPr>
              <a:t>X dias</a:t>
            </a:r>
            <a:endParaRPr sz="700">
              <a:solidFill>
                <a:schemeClr val="dk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20" name="Google Shape;320;p17"/>
          <p:cNvSpPr txBox="1"/>
          <p:nvPr/>
        </p:nvSpPr>
        <p:spPr>
          <a:xfrm>
            <a:off x="6253075" y="2967725"/>
            <a:ext cx="5946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rPr>
              <a:t>XX dias</a:t>
            </a:r>
            <a:endParaRPr sz="700">
              <a:solidFill>
                <a:schemeClr val="dk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21" name="Google Shape;321;p17"/>
          <p:cNvSpPr txBox="1"/>
          <p:nvPr/>
        </p:nvSpPr>
        <p:spPr>
          <a:xfrm>
            <a:off x="6934000" y="3428750"/>
            <a:ext cx="5247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rPr>
              <a:t>X dias</a:t>
            </a:r>
            <a:endParaRPr sz="700">
              <a:solidFill>
                <a:schemeClr val="dk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22" name="Google Shape;322;p17"/>
          <p:cNvSpPr txBox="1"/>
          <p:nvPr/>
        </p:nvSpPr>
        <p:spPr>
          <a:xfrm>
            <a:off x="6864100" y="3892500"/>
            <a:ext cx="5946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rPr>
              <a:t>XX dias</a:t>
            </a:r>
            <a:endParaRPr sz="700">
              <a:solidFill>
                <a:schemeClr val="dk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23" name="Google Shape;323;p17"/>
          <p:cNvSpPr txBox="1"/>
          <p:nvPr/>
        </p:nvSpPr>
        <p:spPr>
          <a:xfrm>
            <a:off x="7215225" y="4376125"/>
            <a:ext cx="5946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rPr>
              <a:t>XX dias</a:t>
            </a:r>
            <a:endParaRPr sz="700">
              <a:solidFill>
                <a:schemeClr val="dk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24" name="Google Shape;324;p17"/>
          <p:cNvSpPr txBox="1"/>
          <p:nvPr/>
        </p:nvSpPr>
        <p:spPr>
          <a:xfrm>
            <a:off x="7458700" y="4830750"/>
            <a:ext cx="5946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rPr>
              <a:t>X dias</a:t>
            </a:r>
            <a:endParaRPr sz="700">
              <a:solidFill>
                <a:schemeClr val="dk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25" name="Google Shape;325;p17"/>
          <p:cNvSpPr txBox="1"/>
          <p:nvPr/>
        </p:nvSpPr>
        <p:spPr>
          <a:xfrm>
            <a:off x="240550" y="138175"/>
            <a:ext cx="20553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A6F750"/>
                </a:solidFill>
                <a:latin typeface="Ubuntu Light"/>
                <a:ea typeface="Ubuntu Light"/>
                <a:cs typeface="Ubuntu Light"/>
                <a:sym typeface="Ubuntu Light"/>
              </a:rPr>
              <a:t>Assets</a:t>
            </a:r>
            <a:endParaRPr sz="1600">
              <a:solidFill>
                <a:srgbClr val="A6F750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sp>
        <p:nvSpPr>
          <p:cNvPr id="326" name="Google Shape;326;p17"/>
          <p:cNvSpPr txBox="1"/>
          <p:nvPr/>
        </p:nvSpPr>
        <p:spPr>
          <a:xfrm>
            <a:off x="240550" y="440125"/>
            <a:ext cx="27309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FFFFFF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Para você usar e aplicar :)</a:t>
            </a:r>
            <a:endParaRPr sz="900">
              <a:solidFill>
                <a:srgbClr val="FFFFFF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18"/>
          <p:cNvSpPr txBox="1"/>
          <p:nvPr/>
        </p:nvSpPr>
        <p:spPr>
          <a:xfrm>
            <a:off x="3492150" y="2495850"/>
            <a:ext cx="2159700" cy="7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500">
                <a:solidFill>
                  <a:srgbClr val="A6F750"/>
                </a:solidFill>
                <a:latin typeface="Ubuntu Light"/>
                <a:ea typeface="Ubuntu Light"/>
                <a:cs typeface="Ubuntu Light"/>
                <a:sym typeface="Ubuntu Light"/>
              </a:rPr>
              <a:t>Obrigada</a:t>
            </a:r>
            <a:endParaRPr sz="3500">
              <a:solidFill>
                <a:srgbClr val="A6F750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/>
        </p:nvSpPr>
        <p:spPr>
          <a:xfrm>
            <a:off x="240550" y="138175"/>
            <a:ext cx="20553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rgbClr val="A6F750"/>
                </a:solidFill>
                <a:latin typeface="Ubuntu Light"/>
                <a:ea typeface="Ubuntu Light"/>
                <a:cs typeface="Ubuntu Light"/>
                <a:sym typeface="Ubuntu Light"/>
              </a:rPr>
              <a:t>_planejamento</a:t>
            </a:r>
            <a:endParaRPr sz="1600" dirty="0">
              <a:solidFill>
                <a:srgbClr val="A6F750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sp>
        <p:nvSpPr>
          <p:cNvPr id="61" name="Google Shape;61;p14"/>
          <p:cNvSpPr txBox="1"/>
          <p:nvPr/>
        </p:nvSpPr>
        <p:spPr>
          <a:xfrm>
            <a:off x="240550" y="440125"/>
            <a:ext cx="3334754" cy="32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dirty="0">
                <a:solidFill>
                  <a:schemeClr val="lt1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conhecendo nosso planejamento de aulas</a:t>
            </a:r>
            <a:endParaRPr sz="900" dirty="0">
              <a:solidFill>
                <a:schemeClr val="lt1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</p:txBody>
      </p:sp>
      <p:sp>
        <p:nvSpPr>
          <p:cNvPr id="62" name="Google Shape;62;p14"/>
          <p:cNvSpPr txBox="1"/>
          <p:nvPr/>
        </p:nvSpPr>
        <p:spPr>
          <a:xfrm>
            <a:off x="158254" y="871225"/>
            <a:ext cx="3490202" cy="1477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b="1" i="0" dirty="0">
                <a:solidFill>
                  <a:srgbClr val="92D050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Aula 01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50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Sistema de Tipos (</a:t>
            </a:r>
            <a:r>
              <a:rPr lang="pt-BR" sz="1050" b="0" i="0" dirty="0" err="1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type</a:t>
            </a:r>
            <a:r>
              <a:rPr lang="pt-BR" sz="1050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system) da </a:t>
            </a:r>
            <a:r>
              <a:rPr lang="pt-BR" sz="1050" b="0" i="0" dirty="0" err="1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linguagem;ok</a:t>
            </a:r>
            <a:br>
              <a:rPr lang="pt-BR" sz="1050" dirty="0">
                <a:solidFill>
                  <a:schemeClr val="bg1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pt-BR" sz="1050" b="0" i="0" dirty="0" err="1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Estados;ok</a:t>
            </a:r>
            <a:br>
              <a:rPr lang="pt-BR" sz="1050" dirty="0">
                <a:solidFill>
                  <a:schemeClr val="bg1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pt-BR" sz="1050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Constantes e Variáveis ok</a:t>
            </a:r>
            <a:br>
              <a:rPr lang="pt-BR" sz="1050" dirty="0">
                <a:solidFill>
                  <a:schemeClr val="bg1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pt-BR" sz="1050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Uso de funções nativas da linguagem ok</a:t>
            </a:r>
            <a:br>
              <a:rPr lang="pt-BR" sz="1050" dirty="0">
                <a:solidFill>
                  <a:schemeClr val="bg1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pt-BR" sz="1050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Coerções (mudança de tipos); ok</a:t>
            </a:r>
            <a:br>
              <a:rPr lang="pt-BR" sz="1050" dirty="0">
                <a:solidFill>
                  <a:schemeClr val="bg1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pt-BR" sz="1050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Operadores e aritmética. ok</a:t>
            </a:r>
            <a:endParaRPr sz="900" dirty="0">
              <a:solidFill>
                <a:schemeClr val="bg1"/>
              </a:solidFill>
              <a:latin typeface="Fira Code" pitchFamily="49" charset="0"/>
              <a:ea typeface="Fira Code" pitchFamily="49" charset="0"/>
              <a:cs typeface="Fira Code" pitchFamily="49" charset="0"/>
              <a:sym typeface="Fira Code Light"/>
            </a:endParaRPr>
          </a:p>
        </p:txBody>
      </p:sp>
      <p:sp>
        <p:nvSpPr>
          <p:cNvPr id="2" name="Google Shape;62;p14">
            <a:extLst>
              <a:ext uri="{FF2B5EF4-FFF2-40B4-BE49-F238E27FC236}">
                <a16:creationId xmlns:a16="http://schemas.microsoft.com/office/drawing/2014/main" id="{95EA602E-B5D1-1B32-479E-52DAB1849BEB}"/>
              </a:ext>
            </a:extLst>
          </p:cNvPr>
          <p:cNvSpPr txBox="1"/>
          <p:nvPr/>
        </p:nvSpPr>
        <p:spPr>
          <a:xfrm>
            <a:off x="3648456" y="871224"/>
            <a:ext cx="3490202" cy="877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1" dirty="0">
                <a:solidFill>
                  <a:srgbClr val="92D050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Aula 02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Vetores E Matrizes</a:t>
            </a:r>
            <a:endParaRPr lang="pt-BR" sz="1200" dirty="0">
              <a:solidFill>
                <a:schemeClr val="bg1"/>
              </a:solidFill>
              <a:latin typeface="Fira Code" pitchFamily="49" charset="0"/>
              <a:ea typeface="Fira Code" pitchFamily="49" charset="0"/>
              <a:cs typeface="Fira Code" pitchFamily="49" charset="0"/>
              <a:sym typeface="Fira Code Light"/>
            </a:endParaRPr>
          </a:p>
          <a:p>
            <a:r>
              <a:rPr lang="pt-BR" sz="1050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Dicionários / Objetos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050" dirty="0">
              <a:solidFill>
                <a:schemeClr val="bg1"/>
              </a:solidFill>
              <a:latin typeface="Fira Code" pitchFamily="49" charset="0"/>
              <a:ea typeface="Fira Code" pitchFamily="49" charset="0"/>
              <a:cs typeface="Fira Code" pitchFamily="49" charset="0"/>
              <a:sym typeface="Fira Code Light"/>
            </a:endParaRPr>
          </a:p>
        </p:txBody>
      </p:sp>
      <p:sp>
        <p:nvSpPr>
          <p:cNvPr id="3" name="Google Shape;62;p14">
            <a:extLst>
              <a:ext uri="{FF2B5EF4-FFF2-40B4-BE49-F238E27FC236}">
                <a16:creationId xmlns:a16="http://schemas.microsoft.com/office/drawing/2014/main" id="{9573A09F-288C-B783-3A4A-87AF286EACE1}"/>
              </a:ext>
            </a:extLst>
          </p:cNvPr>
          <p:cNvSpPr txBox="1"/>
          <p:nvPr/>
        </p:nvSpPr>
        <p:spPr>
          <a:xfrm>
            <a:off x="158254" y="2402179"/>
            <a:ext cx="3490202" cy="1046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1" dirty="0">
                <a:solidFill>
                  <a:srgbClr val="92D050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Aula 04</a:t>
            </a:r>
            <a:br>
              <a:rPr lang="pt-BR" sz="1100" dirty="0">
                <a:solidFill>
                  <a:schemeClr val="bg1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pt-BR" sz="1100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Condicional ternário (? :);</a:t>
            </a:r>
            <a:br>
              <a:rPr lang="pt-BR" sz="1100" dirty="0">
                <a:solidFill>
                  <a:schemeClr val="bg1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pt-BR" sz="1100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Operadores de Coalescência (?? e ?.);</a:t>
            </a:r>
            <a:br>
              <a:rPr lang="pt-BR" sz="1100" dirty="0">
                <a:solidFill>
                  <a:schemeClr val="bg1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pt-BR" sz="1100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Conceito de </a:t>
            </a:r>
            <a:r>
              <a:rPr lang="pt-BR" sz="1100" b="0" i="0" dirty="0" err="1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Truthy</a:t>
            </a:r>
            <a:r>
              <a:rPr lang="pt-BR" sz="1100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/</a:t>
            </a:r>
            <a:r>
              <a:rPr lang="pt-BR" sz="1100" b="0" i="0" dirty="0" err="1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Falsy</a:t>
            </a:r>
            <a:r>
              <a:rPr lang="pt-BR" sz="1100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;</a:t>
            </a:r>
            <a:br>
              <a:rPr lang="pt-BR" sz="1100" dirty="0">
                <a:solidFill>
                  <a:schemeClr val="bg1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pt-BR" sz="1100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Operadores Lógicos (&amp;&amp; ||).</a:t>
            </a:r>
            <a:endParaRPr sz="1000" dirty="0">
              <a:solidFill>
                <a:schemeClr val="bg1"/>
              </a:solidFill>
              <a:latin typeface="Fira Code" pitchFamily="49" charset="0"/>
              <a:ea typeface="Fira Code" pitchFamily="49" charset="0"/>
              <a:cs typeface="Fira Code" pitchFamily="49" charset="0"/>
              <a:sym typeface="Fira Code Light"/>
            </a:endParaRPr>
          </a:p>
        </p:txBody>
      </p:sp>
      <p:sp>
        <p:nvSpPr>
          <p:cNvPr id="4" name="Google Shape;62;p14">
            <a:extLst>
              <a:ext uri="{FF2B5EF4-FFF2-40B4-BE49-F238E27FC236}">
                <a16:creationId xmlns:a16="http://schemas.microsoft.com/office/drawing/2014/main" id="{936E5BB6-7804-2BC6-FA71-6B75953CD49B}"/>
              </a:ext>
            </a:extLst>
          </p:cNvPr>
          <p:cNvSpPr txBox="1"/>
          <p:nvPr/>
        </p:nvSpPr>
        <p:spPr>
          <a:xfrm>
            <a:off x="3648456" y="2778155"/>
            <a:ext cx="3490202" cy="7078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1" dirty="0">
                <a:solidFill>
                  <a:srgbClr val="92D050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Aula 05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Laços de repetição condicionais</a:t>
            </a:r>
            <a:br>
              <a:rPr lang="pt-BR" sz="1100" dirty="0">
                <a:solidFill>
                  <a:schemeClr val="bg1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pt-BR" sz="1100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(WHILE DO-WHILE).</a:t>
            </a:r>
            <a:endParaRPr sz="1000" dirty="0">
              <a:solidFill>
                <a:schemeClr val="bg1"/>
              </a:solidFill>
              <a:latin typeface="Fira Code" pitchFamily="49" charset="0"/>
              <a:ea typeface="Fira Code" pitchFamily="49" charset="0"/>
              <a:cs typeface="Fira Code" pitchFamily="49" charset="0"/>
              <a:sym typeface="Fira Code Light"/>
            </a:endParaRPr>
          </a:p>
        </p:txBody>
      </p:sp>
      <p:sp>
        <p:nvSpPr>
          <p:cNvPr id="5" name="Google Shape;62;p14">
            <a:extLst>
              <a:ext uri="{FF2B5EF4-FFF2-40B4-BE49-F238E27FC236}">
                <a16:creationId xmlns:a16="http://schemas.microsoft.com/office/drawing/2014/main" id="{E4A3F302-407E-56C3-563F-BD3472D9BADA}"/>
              </a:ext>
            </a:extLst>
          </p:cNvPr>
          <p:cNvSpPr txBox="1"/>
          <p:nvPr/>
        </p:nvSpPr>
        <p:spPr>
          <a:xfrm>
            <a:off x="3648456" y="1700951"/>
            <a:ext cx="3490202" cy="877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1" dirty="0">
                <a:solidFill>
                  <a:srgbClr val="92D050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Aula 03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Quebra de fluxo e tomada de decisão;</a:t>
            </a:r>
            <a:br>
              <a:rPr lang="pt-BR" sz="1100" dirty="0">
                <a:solidFill>
                  <a:schemeClr val="bg1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pt-BR" sz="1100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Condicionais IF/ELSE;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Condicionais SWITCH;</a:t>
            </a:r>
            <a:endParaRPr sz="1100" dirty="0">
              <a:solidFill>
                <a:schemeClr val="bg1"/>
              </a:solidFill>
              <a:latin typeface="Fira Code" pitchFamily="49" charset="0"/>
              <a:ea typeface="Fira Code" pitchFamily="49" charset="0"/>
              <a:cs typeface="Fira Code" pitchFamily="49" charset="0"/>
              <a:sym typeface="Fira Code Light"/>
            </a:endParaRPr>
          </a:p>
        </p:txBody>
      </p:sp>
      <p:sp>
        <p:nvSpPr>
          <p:cNvPr id="6" name="Google Shape;62;p14">
            <a:extLst>
              <a:ext uri="{FF2B5EF4-FFF2-40B4-BE49-F238E27FC236}">
                <a16:creationId xmlns:a16="http://schemas.microsoft.com/office/drawing/2014/main" id="{3C3CBB0B-A568-DD74-7C11-A8CF111C0778}"/>
              </a:ext>
            </a:extLst>
          </p:cNvPr>
          <p:cNvSpPr txBox="1"/>
          <p:nvPr/>
        </p:nvSpPr>
        <p:spPr>
          <a:xfrm>
            <a:off x="3648456" y="3577087"/>
            <a:ext cx="3490202" cy="7078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1" dirty="0">
                <a:solidFill>
                  <a:srgbClr val="92D050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Aula 06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Laços de repetição numéricos for, for-in, </a:t>
            </a:r>
            <a:r>
              <a:rPr lang="pt-BR" sz="1100" b="0" i="0" dirty="0" err="1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for-of</a:t>
            </a:r>
            <a:r>
              <a:rPr lang="pt-BR" sz="1100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.</a:t>
            </a:r>
            <a:endParaRPr sz="600" dirty="0">
              <a:solidFill>
                <a:schemeClr val="bg1"/>
              </a:solidFill>
              <a:latin typeface="Fira Code" pitchFamily="49" charset="0"/>
              <a:ea typeface="Fira Code" pitchFamily="49" charset="0"/>
              <a:cs typeface="Fira Code" pitchFamily="49" charset="0"/>
              <a:sym typeface="Fira Code Light"/>
            </a:endParaRPr>
          </a:p>
        </p:txBody>
      </p:sp>
      <p:sp>
        <p:nvSpPr>
          <p:cNvPr id="7" name="Google Shape;62;p14">
            <a:extLst>
              <a:ext uri="{FF2B5EF4-FFF2-40B4-BE49-F238E27FC236}">
                <a16:creationId xmlns:a16="http://schemas.microsoft.com/office/drawing/2014/main" id="{1329A50E-6869-7339-94B7-64359D000790}"/>
              </a:ext>
            </a:extLst>
          </p:cNvPr>
          <p:cNvSpPr txBox="1"/>
          <p:nvPr/>
        </p:nvSpPr>
        <p:spPr>
          <a:xfrm>
            <a:off x="158254" y="3597477"/>
            <a:ext cx="3490202" cy="1046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1" dirty="0">
                <a:solidFill>
                  <a:srgbClr val="92D050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Aula 07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Funções e assinaturas;</a:t>
            </a:r>
            <a:br>
              <a:rPr lang="pt-BR" sz="1100" dirty="0">
                <a:solidFill>
                  <a:schemeClr val="bg1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pt-BR" sz="1100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Parametrização de funções;</a:t>
            </a:r>
            <a:br>
              <a:rPr lang="pt-BR" sz="1100" dirty="0">
                <a:solidFill>
                  <a:schemeClr val="bg1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pt-BR" sz="1100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Composição e encadeamento (</a:t>
            </a:r>
            <a:r>
              <a:rPr lang="pt-BR" sz="1100" b="0" i="0" dirty="0" err="1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pipe</a:t>
            </a:r>
            <a:r>
              <a:rPr lang="pt-BR" sz="1100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) de funções.</a:t>
            </a:r>
            <a:endParaRPr sz="800" dirty="0">
              <a:solidFill>
                <a:schemeClr val="bg1"/>
              </a:solidFill>
              <a:latin typeface="Fira Code" pitchFamily="49" charset="0"/>
              <a:ea typeface="Fira Code" pitchFamily="49" charset="0"/>
              <a:cs typeface="Fira Code" pitchFamily="49" charset="0"/>
              <a:sym typeface="Fira Code Light"/>
            </a:endParaRPr>
          </a:p>
        </p:txBody>
      </p:sp>
      <p:sp>
        <p:nvSpPr>
          <p:cNvPr id="8" name="Google Shape;62;p14">
            <a:extLst>
              <a:ext uri="{FF2B5EF4-FFF2-40B4-BE49-F238E27FC236}">
                <a16:creationId xmlns:a16="http://schemas.microsoft.com/office/drawing/2014/main" id="{7BF34CEC-F0DC-5312-2C6A-964D2C463514}"/>
              </a:ext>
            </a:extLst>
          </p:cNvPr>
          <p:cNvSpPr txBox="1"/>
          <p:nvPr/>
        </p:nvSpPr>
        <p:spPr>
          <a:xfrm>
            <a:off x="3648456" y="4297026"/>
            <a:ext cx="3490202" cy="7078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1" dirty="0">
                <a:solidFill>
                  <a:srgbClr val="92D050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Aula 08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Tratamento de erros;</a:t>
            </a:r>
            <a:br>
              <a:rPr lang="pt-BR" sz="1100" dirty="0">
                <a:solidFill>
                  <a:schemeClr val="bg1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pt-BR" sz="1100" b="0" i="0" dirty="0" err="1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try</a:t>
            </a:r>
            <a:r>
              <a:rPr lang="pt-BR" sz="1100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/ catch / </a:t>
            </a:r>
            <a:r>
              <a:rPr lang="pt-BR" sz="1100" b="0" i="0" dirty="0" err="1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finally</a:t>
            </a:r>
            <a:r>
              <a:rPr lang="pt-BR" sz="1100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.</a:t>
            </a:r>
            <a:endParaRPr sz="600" dirty="0">
              <a:solidFill>
                <a:schemeClr val="bg1"/>
              </a:solidFill>
              <a:latin typeface="Fira Code" pitchFamily="49" charset="0"/>
              <a:ea typeface="Fira Code" pitchFamily="49" charset="0"/>
              <a:cs typeface="Fira Code" pitchFamily="49" charset="0"/>
              <a:sym typeface="Fira Code Ligh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/>
        </p:nvSpPr>
        <p:spPr>
          <a:xfrm>
            <a:off x="240550" y="138175"/>
            <a:ext cx="20553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rgbClr val="A6F750"/>
                </a:solidFill>
                <a:latin typeface="Ubuntu Light"/>
                <a:ea typeface="Ubuntu Light"/>
                <a:cs typeface="Ubuntu Light"/>
                <a:sym typeface="Ubuntu Light"/>
              </a:rPr>
              <a:t>_tipos de entrada</a:t>
            </a:r>
            <a:endParaRPr sz="1600" dirty="0">
              <a:solidFill>
                <a:srgbClr val="A6F750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sp>
        <p:nvSpPr>
          <p:cNvPr id="4" name="Google Shape;62;p14">
            <a:extLst>
              <a:ext uri="{FF2B5EF4-FFF2-40B4-BE49-F238E27FC236}">
                <a16:creationId xmlns:a16="http://schemas.microsoft.com/office/drawing/2014/main" id="{936E5BB6-7804-2BC6-FA71-6B75953CD49B}"/>
              </a:ext>
            </a:extLst>
          </p:cNvPr>
          <p:cNvSpPr txBox="1"/>
          <p:nvPr/>
        </p:nvSpPr>
        <p:spPr>
          <a:xfrm>
            <a:off x="184283" y="569275"/>
            <a:ext cx="8775434" cy="42088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1" dirty="0">
                <a:solidFill>
                  <a:srgbClr val="92D050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O que são tipos de entrada?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sz="1200" b="1" dirty="0">
              <a:solidFill>
                <a:srgbClr val="92D050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Em </a:t>
            </a:r>
            <a:r>
              <a:rPr lang="pt-BR" sz="1200" b="0" i="0" dirty="0" err="1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JavaScript</a:t>
            </a:r>
            <a:r>
              <a:rPr lang="pt-BR" sz="1200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, o sistema de tipos é uma característica importante da linguagem que define como os valores são classificados e manipulados. </a:t>
            </a:r>
            <a:r>
              <a:rPr lang="pt-BR" sz="1200" b="0" i="0" dirty="0" err="1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JavaScript</a:t>
            </a:r>
            <a:r>
              <a:rPr lang="pt-BR" sz="1200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é uma linguagem de programação dinamicamente </a:t>
            </a:r>
            <a:r>
              <a:rPr lang="pt-BR" sz="1200" b="0" i="0" dirty="0" err="1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tipada</a:t>
            </a:r>
            <a:r>
              <a:rPr lang="pt-BR" sz="1200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, o que significa que os tipos de dados são associados aos valores e não às variáveis. Além disso, o sistema de tipos do </a:t>
            </a:r>
            <a:r>
              <a:rPr lang="pt-BR" sz="1200" b="0" i="0" dirty="0" err="1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JavaScript</a:t>
            </a:r>
            <a:r>
              <a:rPr lang="pt-BR" sz="1200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é tipagem fraca, o que permite que a linguagem faça conversões implícitas entre diferentes tipos quando necessário.</a:t>
            </a:r>
          </a:p>
          <a:p>
            <a:pPr algn="just"/>
            <a:endParaRPr lang="pt-BR" sz="1050" b="0" i="0" dirty="0">
              <a:solidFill>
                <a:schemeClr val="bg1"/>
              </a:solidFill>
              <a:effectLst/>
              <a:latin typeface="Fira Code" pitchFamily="49" charset="0"/>
              <a:ea typeface="Fira Code" pitchFamily="49" charset="0"/>
              <a:cs typeface="Fira Code" pitchFamily="49" charset="0"/>
            </a:endParaRPr>
          </a:p>
          <a:p>
            <a:pPr algn="just"/>
            <a:r>
              <a:rPr lang="pt-BR" sz="1200" b="1" i="0" dirty="0">
                <a:solidFill>
                  <a:srgbClr val="92D050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Os principais tipos de dados nativos em </a:t>
            </a:r>
            <a:r>
              <a:rPr lang="pt-BR" sz="1200" b="1" i="0" dirty="0" err="1">
                <a:solidFill>
                  <a:srgbClr val="92D050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JavaScript</a:t>
            </a:r>
            <a:r>
              <a:rPr lang="pt-BR" sz="1200" b="1" i="0" dirty="0">
                <a:solidFill>
                  <a:srgbClr val="92D050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são os seguintes:</a:t>
            </a:r>
          </a:p>
          <a:p>
            <a:pPr algn="just"/>
            <a:endParaRPr lang="pt-BR" sz="1050" b="0" i="0" dirty="0">
              <a:solidFill>
                <a:schemeClr val="bg1"/>
              </a:solidFill>
              <a:effectLst/>
              <a:latin typeface="Fira Code" pitchFamily="49" charset="0"/>
              <a:ea typeface="Fira Code" pitchFamily="49" charset="0"/>
              <a:cs typeface="Fira Code" pitchFamily="49" charset="0"/>
            </a:endParaRPr>
          </a:p>
          <a:p>
            <a:pPr algn="just"/>
            <a:r>
              <a:rPr lang="pt-BR" sz="1200" b="1" i="0" dirty="0" err="1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Number</a:t>
            </a:r>
            <a:r>
              <a:rPr lang="pt-BR" sz="1200" b="1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:</a:t>
            </a:r>
            <a:r>
              <a:rPr lang="pt-BR" sz="1200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Representa números numéricos, inteiros ou de ponto flutuante. Por exemplo, 42, 3.14, -10, etc.</a:t>
            </a:r>
          </a:p>
          <a:p>
            <a:pPr algn="just"/>
            <a:endParaRPr lang="pt-BR" sz="1200" b="0" i="0" dirty="0">
              <a:solidFill>
                <a:schemeClr val="bg1"/>
              </a:solidFill>
              <a:effectLst/>
              <a:latin typeface="Fira Code" pitchFamily="49" charset="0"/>
              <a:ea typeface="Fira Code" pitchFamily="49" charset="0"/>
              <a:cs typeface="Fira Code" pitchFamily="49" charset="0"/>
            </a:endParaRPr>
          </a:p>
          <a:p>
            <a:pPr algn="just"/>
            <a:r>
              <a:rPr lang="pt-BR" sz="1200" b="1" i="0" dirty="0" err="1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String</a:t>
            </a:r>
            <a:r>
              <a:rPr lang="pt-BR" sz="1200" b="1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:</a:t>
            </a:r>
            <a:r>
              <a:rPr lang="pt-BR" sz="1200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Representa sequências de caracteres. As </a:t>
            </a:r>
            <a:r>
              <a:rPr lang="pt-BR" sz="1200" b="0" i="0" dirty="0" err="1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strings</a:t>
            </a:r>
            <a:r>
              <a:rPr lang="pt-BR" sz="1200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podem ser definidas usando aspas simples ou duplas, por exemplo, '</a:t>
            </a:r>
            <a:r>
              <a:rPr lang="pt-BR" sz="1200" b="0" i="0" dirty="0" err="1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Hello</a:t>
            </a:r>
            <a:r>
              <a:rPr lang="pt-BR" sz="1200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' ou "World".</a:t>
            </a:r>
          </a:p>
          <a:p>
            <a:pPr algn="just"/>
            <a:endParaRPr lang="pt-BR" sz="1200" b="0" i="0" dirty="0">
              <a:solidFill>
                <a:schemeClr val="bg1"/>
              </a:solidFill>
              <a:effectLst/>
              <a:latin typeface="Fira Code" pitchFamily="49" charset="0"/>
              <a:ea typeface="Fira Code" pitchFamily="49" charset="0"/>
              <a:cs typeface="Fira Code" pitchFamily="49" charset="0"/>
            </a:endParaRPr>
          </a:p>
          <a:p>
            <a:pPr algn="just"/>
            <a:r>
              <a:rPr lang="pt-BR" sz="1200" b="1" i="0" dirty="0" err="1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Boolean</a:t>
            </a:r>
            <a:r>
              <a:rPr lang="pt-BR" sz="1200" b="1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:</a:t>
            </a:r>
            <a:r>
              <a:rPr lang="pt-BR" sz="1200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Representa valores verdadeiros ou falsos. Os valores booleanos são </a:t>
            </a:r>
            <a:r>
              <a:rPr lang="pt-BR" sz="1200" b="0" i="0" dirty="0" err="1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true</a:t>
            </a:r>
            <a:r>
              <a:rPr lang="pt-BR" sz="1200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e false.</a:t>
            </a:r>
          </a:p>
          <a:p>
            <a:pPr algn="just"/>
            <a:endParaRPr lang="pt-BR" sz="1200" b="0" i="0" dirty="0">
              <a:solidFill>
                <a:schemeClr val="bg1"/>
              </a:solidFill>
              <a:effectLst/>
              <a:latin typeface="Fira Code" pitchFamily="49" charset="0"/>
              <a:ea typeface="Fira Code" pitchFamily="49" charset="0"/>
              <a:cs typeface="Fira Code" pitchFamily="49" charset="0"/>
            </a:endParaRPr>
          </a:p>
          <a:p>
            <a:pPr algn="just"/>
            <a:r>
              <a:rPr lang="pt-BR" sz="1200" b="1" i="0" dirty="0" err="1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Undefined</a:t>
            </a:r>
            <a:r>
              <a:rPr lang="pt-BR" sz="1200" b="1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:</a:t>
            </a:r>
            <a:r>
              <a:rPr lang="pt-BR" sz="1200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Representa um valor indefinido. Geralmente, é o valor padrão atribuído a uma variável que foi declarada, mas não inicializada.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bg1"/>
              </a:solidFill>
              <a:latin typeface="Fira Code" pitchFamily="49" charset="0"/>
              <a:ea typeface="Fira Code" pitchFamily="49" charset="0"/>
              <a:cs typeface="Fira Code" pitchFamily="49" charset="0"/>
              <a:sym typeface="Fira Code Light"/>
            </a:endParaRPr>
          </a:p>
        </p:txBody>
      </p:sp>
    </p:spTree>
    <p:extLst>
      <p:ext uri="{BB962C8B-B14F-4D97-AF65-F5344CB8AC3E}">
        <p14:creationId xmlns:p14="http://schemas.microsoft.com/office/powerpoint/2010/main" val="7178079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/>
        </p:nvSpPr>
        <p:spPr>
          <a:xfrm>
            <a:off x="240550" y="138175"/>
            <a:ext cx="20553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rgbClr val="A6F750"/>
                </a:solidFill>
                <a:latin typeface="Ubuntu Light"/>
                <a:ea typeface="Ubuntu Light"/>
                <a:cs typeface="Ubuntu Light"/>
                <a:sym typeface="Ubuntu Light"/>
              </a:rPr>
              <a:t>_tipos de entrada</a:t>
            </a:r>
            <a:endParaRPr sz="1600" dirty="0">
              <a:solidFill>
                <a:srgbClr val="A6F750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sp>
        <p:nvSpPr>
          <p:cNvPr id="4" name="Google Shape;62;p14">
            <a:extLst>
              <a:ext uri="{FF2B5EF4-FFF2-40B4-BE49-F238E27FC236}">
                <a16:creationId xmlns:a16="http://schemas.microsoft.com/office/drawing/2014/main" id="{936E5BB6-7804-2BC6-FA71-6B75953CD49B}"/>
              </a:ext>
            </a:extLst>
          </p:cNvPr>
          <p:cNvSpPr txBox="1"/>
          <p:nvPr/>
        </p:nvSpPr>
        <p:spPr>
          <a:xfrm>
            <a:off x="184283" y="569275"/>
            <a:ext cx="8775434" cy="47320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just"/>
            <a:endParaRPr lang="pt-BR" sz="1050" b="0" i="0" dirty="0">
              <a:solidFill>
                <a:schemeClr val="bg1"/>
              </a:solidFill>
              <a:effectLst/>
              <a:latin typeface="Fira Code" pitchFamily="49" charset="0"/>
              <a:ea typeface="Fira Code" pitchFamily="49" charset="0"/>
              <a:cs typeface="Fira Code" pitchFamily="49" charset="0"/>
            </a:endParaRPr>
          </a:p>
          <a:p>
            <a:pPr algn="just"/>
            <a:r>
              <a:rPr lang="pt-BR" sz="1200" b="1" i="0" dirty="0">
                <a:solidFill>
                  <a:srgbClr val="92D050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Os principais tipos de dados nativos em </a:t>
            </a:r>
            <a:r>
              <a:rPr lang="pt-BR" sz="1200" b="1" i="0" dirty="0" err="1">
                <a:solidFill>
                  <a:srgbClr val="92D050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JavaScript</a:t>
            </a:r>
            <a:r>
              <a:rPr lang="pt-BR" sz="1200" b="1" i="0" dirty="0">
                <a:solidFill>
                  <a:srgbClr val="92D050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são os seguintes:</a:t>
            </a:r>
          </a:p>
          <a:p>
            <a:pPr algn="just"/>
            <a:endParaRPr lang="pt-BR" sz="1050" b="0" i="0" dirty="0">
              <a:solidFill>
                <a:schemeClr val="bg1"/>
              </a:solidFill>
              <a:effectLst/>
              <a:latin typeface="Fira Code" pitchFamily="49" charset="0"/>
              <a:ea typeface="Fira Code" pitchFamily="49" charset="0"/>
              <a:cs typeface="Fira Code" pitchFamily="49" charset="0"/>
            </a:endParaRPr>
          </a:p>
          <a:p>
            <a:pPr algn="just"/>
            <a:r>
              <a:rPr lang="pt-BR" sz="1200" b="1" i="0" dirty="0" err="1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Null</a:t>
            </a:r>
            <a:r>
              <a:rPr lang="pt-BR" sz="1200" b="1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:</a:t>
            </a:r>
            <a:r>
              <a:rPr lang="pt-BR" sz="1200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Representa a ausência intencional de qualquer valor. É um valor atribuído explicitamente a uma variável para indicar a ausência de valor.</a:t>
            </a:r>
          </a:p>
          <a:p>
            <a:pPr algn="just"/>
            <a:endParaRPr lang="pt-BR" sz="1200" b="0" i="0" dirty="0">
              <a:solidFill>
                <a:schemeClr val="bg1"/>
              </a:solidFill>
              <a:effectLst/>
              <a:latin typeface="Fira Code" pitchFamily="49" charset="0"/>
              <a:ea typeface="Fira Code" pitchFamily="49" charset="0"/>
              <a:cs typeface="Fira Code" pitchFamily="49" charset="0"/>
            </a:endParaRPr>
          </a:p>
          <a:p>
            <a:pPr algn="just"/>
            <a:r>
              <a:rPr lang="pt-BR" sz="1200" b="1" i="0" dirty="0" err="1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Object</a:t>
            </a:r>
            <a:r>
              <a:rPr lang="pt-BR" sz="1200" b="1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:</a:t>
            </a:r>
            <a:r>
              <a:rPr lang="pt-BR" sz="1200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Representa uma coleção de pares chave-valor, onde as chaves são </a:t>
            </a:r>
            <a:r>
              <a:rPr lang="pt-BR" sz="1200" b="0" i="0" dirty="0" err="1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strings</a:t>
            </a:r>
            <a:r>
              <a:rPr lang="pt-BR" sz="1200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(ou símbolos a partir do </a:t>
            </a:r>
            <a:r>
              <a:rPr lang="pt-BR" sz="1200" b="0" i="0" dirty="0" err="1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ECMAScript</a:t>
            </a:r>
            <a:r>
              <a:rPr lang="pt-BR" sz="1200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6) e os valores podem ser de qualquer tipo de dados, incluindo outros objetos.</a:t>
            </a:r>
          </a:p>
          <a:p>
            <a:pPr algn="just"/>
            <a:endParaRPr lang="pt-BR" sz="1200" b="0" i="0" dirty="0">
              <a:solidFill>
                <a:schemeClr val="bg1"/>
              </a:solidFill>
              <a:effectLst/>
              <a:latin typeface="Fira Code" pitchFamily="49" charset="0"/>
              <a:ea typeface="Fira Code" pitchFamily="49" charset="0"/>
              <a:cs typeface="Fira Code" pitchFamily="49" charset="0"/>
            </a:endParaRPr>
          </a:p>
          <a:p>
            <a:pPr algn="just"/>
            <a:r>
              <a:rPr lang="pt-BR" sz="1200" b="1" i="0" dirty="0" err="1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Array</a:t>
            </a:r>
            <a:r>
              <a:rPr lang="pt-BR" sz="1200" b="1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:</a:t>
            </a:r>
            <a:r>
              <a:rPr lang="pt-BR" sz="1200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É um tipo especial de objeto usado para armazenar uma lista ordenada de valores. Os elementos de um </a:t>
            </a:r>
            <a:r>
              <a:rPr lang="pt-BR" sz="1200" b="0" i="0" dirty="0" err="1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array</a:t>
            </a:r>
            <a:r>
              <a:rPr lang="pt-BR" sz="1200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podem ser de qualquer tipo de dados.</a:t>
            </a:r>
          </a:p>
          <a:p>
            <a:pPr algn="just"/>
            <a:endParaRPr lang="pt-BR" sz="1200" b="0" i="0" dirty="0">
              <a:solidFill>
                <a:schemeClr val="bg1"/>
              </a:solidFill>
              <a:effectLst/>
              <a:latin typeface="Fira Code" pitchFamily="49" charset="0"/>
              <a:ea typeface="Fira Code" pitchFamily="49" charset="0"/>
              <a:cs typeface="Fira Code" pitchFamily="49" charset="0"/>
            </a:endParaRPr>
          </a:p>
          <a:p>
            <a:pPr algn="just"/>
            <a:r>
              <a:rPr lang="pt-BR" sz="1200" b="1" i="0" dirty="0" err="1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Function</a:t>
            </a:r>
            <a:r>
              <a:rPr lang="pt-BR" sz="1200" b="1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:</a:t>
            </a:r>
            <a:r>
              <a:rPr lang="pt-BR" sz="1200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Em </a:t>
            </a:r>
            <a:r>
              <a:rPr lang="pt-BR" sz="1200" b="0" i="0" dirty="0" err="1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JavaScript</a:t>
            </a:r>
            <a:r>
              <a:rPr lang="pt-BR" sz="1200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, as funções são consideradas como um tipo de dado. Isso permite que as funções sejam atribuídas a variáveis, passadas como argumentos para outras funções e retornadas como valores de outras funções.</a:t>
            </a:r>
          </a:p>
          <a:p>
            <a:pPr algn="just"/>
            <a:endParaRPr lang="pt-BR" sz="1200" b="0" i="0" dirty="0">
              <a:solidFill>
                <a:schemeClr val="bg1"/>
              </a:solidFill>
              <a:effectLst/>
              <a:latin typeface="Fira Code" pitchFamily="49" charset="0"/>
              <a:ea typeface="Fira Code" pitchFamily="49" charset="0"/>
              <a:cs typeface="Fira Code" pitchFamily="49" charset="0"/>
            </a:endParaRPr>
          </a:p>
          <a:p>
            <a:pPr algn="just"/>
            <a:r>
              <a:rPr lang="pt-BR" sz="1200" b="1" i="0" dirty="0" err="1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Symbol</a:t>
            </a:r>
            <a:r>
              <a:rPr lang="pt-BR" sz="1200" b="1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:</a:t>
            </a:r>
            <a:r>
              <a:rPr lang="pt-BR" sz="1200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Introduzido no </a:t>
            </a:r>
            <a:r>
              <a:rPr lang="pt-BR" sz="1200" b="0" i="0" dirty="0" err="1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ECMAScript</a:t>
            </a:r>
            <a:r>
              <a:rPr lang="pt-BR" sz="1200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6, os símbolos são valores únicos e imutáveis, frequentemente usados como chaves de propriedades em objetos.</a:t>
            </a:r>
          </a:p>
          <a:p>
            <a:pPr algn="just"/>
            <a:endParaRPr lang="pt-BR" sz="1200" b="0" i="0" dirty="0">
              <a:solidFill>
                <a:schemeClr val="bg1"/>
              </a:solidFill>
              <a:effectLst/>
              <a:latin typeface="Fira Code" pitchFamily="49" charset="0"/>
              <a:ea typeface="Fira Code" pitchFamily="49" charset="0"/>
              <a:cs typeface="Fira Code" pitchFamily="49" charset="0"/>
            </a:endParaRPr>
          </a:p>
          <a:p>
            <a:pPr algn="just"/>
            <a:r>
              <a:rPr lang="pt-BR" sz="1200" b="1" i="0" dirty="0" err="1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BigInt</a:t>
            </a:r>
            <a:r>
              <a:rPr lang="pt-BR" sz="1200" b="1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:</a:t>
            </a:r>
            <a:r>
              <a:rPr lang="pt-BR" sz="1200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Introduzido no </a:t>
            </a:r>
            <a:r>
              <a:rPr lang="pt-BR" sz="1200" b="0" i="0" dirty="0" err="1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ECMAScript</a:t>
            </a:r>
            <a:r>
              <a:rPr lang="pt-BR" sz="1200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11, representa inteiros maiores do que o valor máximo seguro para o tipo </a:t>
            </a:r>
            <a:r>
              <a:rPr lang="pt-BR" sz="1200" b="0" i="0" dirty="0" err="1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Number</a:t>
            </a:r>
            <a:r>
              <a:rPr lang="pt-BR" sz="1200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.</a:t>
            </a:r>
          </a:p>
          <a:p>
            <a:pPr algn="just"/>
            <a:endParaRPr lang="pt-BR" sz="1200" b="0" i="0" dirty="0">
              <a:solidFill>
                <a:schemeClr val="bg1"/>
              </a:solidFill>
              <a:effectLst/>
              <a:latin typeface="Fira Code" pitchFamily="49" charset="0"/>
              <a:ea typeface="Fira Code" pitchFamily="49" charset="0"/>
              <a:cs typeface="Fira Code" pitchFamily="49" charset="0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bg1"/>
              </a:solidFill>
              <a:latin typeface="Fira Code" pitchFamily="49" charset="0"/>
              <a:ea typeface="Fira Code" pitchFamily="49" charset="0"/>
              <a:cs typeface="Fira Code" pitchFamily="49" charset="0"/>
              <a:sym typeface="Fira Code Light"/>
            </a:endParaRPr>
          </a:p>
        </p:txBody>
      </p:sp>
    </p:spTree>
    <p:extLst>
      <p:ext uri="{BB962C8B-B14F-4D97-AF65-F5344CB8AC3E}">
        <p14:creationId xmlns:p14="http://schemas.microsoft.com/office/powerpoint/2010/main" val="31856226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/>
        </p:nvSpPr>
        <p:spPr>
          <a:xfrm>
            <a:off x="240550" y="138175"/>
            <a:ext cx="20553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rgbClr val="A6F750"/>
                </a:solidFill>
                <a:latin typeface="Ubuntu Light"/>
                <a:ea typeface="Ubuntu Light"/>
                <a:cs typeface="Ubuntu Light"/>
                <a:sym typeface="Ubuntu Light"/>
              </a:rPr>
              <a:t>_estado</a:t>
            </a:r>
            <a:endParaRPr sz="1600" dirty="0">
              <a:solidFill>
                <a:srgbClr val="A6F750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sp>
        <p:nvSpPr>
          <p:cNvPr id="4" name="Google Shape;62;p14">
            <a:extLst>
              <a:ext uri="{FF2B5EF4-FFF2-40B4-BE49-F238E27FC236}">
                <a16:creationId xmlns:a16="http://schemas.microsoft.com/office/drawing/2014/main" id="{936E5BB6-7804-2BC6-FA71-6B75953CD49B}"/>
              </a:ext>
            </a:extLst>
          </p:cNvPr>
          <p:cNvSpPr txBox="1"/>
          <p:nvPr/>
        </p:nvSpPr>
        <p:spPr>
          <a:xfrm>
            <a:off x="184283" y="569275"/>
            <a:ext cx="8775434" cy="332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just"/>
            <a:endParaRPr lang="pt-BR" sz="1200" b="0" i="0" dirty="0">
              <a:solidFill>
                <a:schemeClr val="bg1"/>
              </a:solidFill>
              <a:effectLst/>
              <a:latin typeface="Fira Code" pitchFamily="49" charset="0"/>
              <a:ea typeface="Fira Code" pitchFamily="49" charset="0"/>
              <a:cs typeface="Fira Code" pitchFamily="49" charset="0"/>
            </a:endParaRPr>
          </a:p>
          <a:p>
            <a:pPr algn="just"/>
            <a:r>
              <a:rPr lang="pt-BR" sz="1200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Em </a:t>
            </a:r>
            <a:r>
              <a:rPr lang="pt-BR" sz="1200" b="0" i="0" dirty="0" err="1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JavaScript</a:t>
            </a:r>
            <a:r>
              <a:rPr lang="pt-BR" sz="1200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, o termo "estado" refere-se à representação dos dados e condições relevantes de um programa em um determinado momento durante a sua execução. O estado é composto pelas variáveis e valores armazenados na memória do computador em um determinado momento. É o conjunto de informações que descrevem o que está acontecendo no programa em um determinado ponto no tempo.</a:t>
            </a:r>
          </a:p>
          <a:p>
            <a:pPr algn="just"/>
            <a:endParaRPr lang="pt-BR" sz="1200" dirty="0">
              <a:solidFill>
                <a:schemeClr val="bg1"/>
              </a:solidFill>
              <a:latin typeface="Fira Code" pitchFamily="49" charset="0"/>
              <a:ea typeface="Fira Code" pitchFamily="49" charset="0"/>
              <a:cs typeface="Fira Code" pitchFamily="49" charset="0"/>
            </a:endParaRPr>
          </a:p>
          <a:p>
            <a:pPr algn="just"/>
            <a:r>
              <a:rPr lang="pt-BR" sz="1200" b="1" i="0" dirty="0">
                <a:solidFill>
                  <a:srgbClr val="92D050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Por exemplo</a:t>
            </a:r>
            <a:r>
              <a:rPr lang="pt-BR" sz="1200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, considere uma aplicação de lista de tarefas. O </a:t>
            </a:r>
            <a:r>
              <a:rPr lang="pt-BR" sz="1200" b="1" i="0" dirty="0">
                <a:solidFill>
                  <a:srgbClr val="92D050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estado</a:t>
            </a:r>
            <a:r>
              <a:rPr lang="pt-BR" sz="1200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dessa aplicação incluiria a lista atual de tarefas, o estado de conclusão de cada tarefa e quaisquer outras informações relevantes, como um filtro de exibição (por exemplo, mostrar apenas tarefas concluídas ou não concluídas).</a:t>
            </a:r>
          </a:p>
          <a:p>
            <a:pPr algn="just"/>
            <a:endParaRPr lang="pt-BR" sz="1200" dirty="0">
              <a:solidFill>
                <a:schemeClr val="bg1"/>
              </a:solidFill>
              <a:latin typeface="Fira Code" pitchFamily="49" charset="0"/>
              <a:ea typeface="Fira Code" pitchFamily="49" charset="0"/>
              <a:cs typeface="Fira Code" pitchFamily="49" charset="0"/>
            </a:endParaRPr>
          </a:p>
          <a:p>
            <a:pPr algn="just"/>
            <a:r>
              <a:rPr lang="pt-BR" sz="1200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Quando o estado é bem gerenciado, facilita a atualização da interface do usuário (UI) em resposta a mudanças no estado, tornando o código mais modular, legível e manutenível. Um bom gerenciamento de estado é essencial para criar aplicativos responsivos e eficientes em </a:t>
            </a:r>
            <a:r>
              <a:rPr lang="pt-BR" sz="1200" b="0" i="0" dirty="0" err="1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JavaScript</a:t>
            </a:r>
            <a:r>
              <a:rPr lang="pt-BR" sz="1200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.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bg1"/>
              </a:solidFill>
              <a:latin typeface="Fira Code" pitchFamily="49" charset="0"/>
              <a:ea typeface="Fira Code" pitchFamily="49" charset="0"/>
              <a:cs typeface="Fira Code" pitchFamily="49" charset="0"/>
              <a:sym typeface="Fira Code Light"/>
            </a:endParaRPr>
          </a:p>
        </p:txBody>
      </p:sp>
    </p:spTree>
    <p:extLst>
      <p:ext uri="{BB962C8B-B14F-4D97-AF65-F5344CB8AC3E}">
        <p14:creationId xmlns:p14="http://schemas.microsoft.com/office/powerpoint/2010/main" val="7667540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/>
        </p:nvSpPr>
        <p:spPr>
          <a:xfrm>
            <a:off x="240550" y="138175"/>
            <a:ext cx="2968994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rgbClr val="A6F750"/>
                </a:solidFill>
                <a:latin typeface="Ubuntu Light"/>
                <a:ea typeface="Ubuntu Light"/>
                <a:cs typeface="Ubuntu Light"/>
                <a:sym typeface="Ubuntu Light"/>
              </a:rPr>
              <a:t>_constante e </a:t>
            </a:r>
            <a:r>
              <a:rPr lang="pt-BR" sz="1600" dirty="0" err="1">
                <a:solidFill>
                  <a:srgbClr val="A6F750"/>
                </a:solidFill>
                <a:latin typeface="Ubuntu Light"/>
                <a:ea typeface="Ubuntu Light"/>
                <a:cs typeface="Ubuntu Light"/>
                <a:sym typeface="Ubuntu Light"/>
              </a:rPr>
              <a:t>variváveis</a:t>
            </a:r>
            <a:endParaRPr sz="1600" dirty="0">
              <a:solidFill>
                <a:srgbClr val="A6F750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sp>
        <p:nvSpPr>
          <p:cNvPr id="4" name="Google Shape;62;p14">
            <a:extLst>
              <a:ext uri="{FF2B5EF4-FFF2-40B4-BE49-F238E27FC236}">
                <a16:creationId xmlns:a16="http://schemas.microsoft.com/office/drawing/2014/main" id="{936E5BB6-7804-2BC6-FA71-6B75953CD49B}"/>
              </a:ext>
            </a:extLst>
          </p:cNvPr>
          <p:cNvSpPr txBox="1"/>
          <p:nvPr/>
        </p:nvSpPr>
        <p:spPr>
          <a:xfrm>
            <a:off x="184283" y="642427"/>
            <a:ext cx="8775434" cy="24006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just"/>
            <a:r>
              <a:rPr lang="pt-BR" sz="1200" b="1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Constante:</a:t>
            </a:r>
            <a:r>
              <a:rPr lang="pt-BR" sz="1200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Uma constante é uma referência imutável para um valor. Uma vez que uma constante é declarada e atribuída a um valor, esse valor não pode ser alterado durante toda a execução do programa. Em outras palavras, seu valor permanece constante ao longo do tempo.</a:t>
            </a:r>
          </a:p>
          <a:p>
            <a:pPr algn="just"/>
            <a:r>
              <a:rPr lang="pt-BR" sz="1200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Para declarar uma constante em </a:t>
            </a:r>
            <a:r>
              <a:rPr lang="pt-BR" sz="1200" b="0" i="0" dirty="0" err="1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JavaScript</a:t>
            </a:r>
            <a:r>
              <a:rPr lang="pt-BR" sz="1200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, você utiliza a palavra-chave </a:t>
            </a:r>
            <a:r>
              <a:rPr lang="pt-BR" sz="1200" b="1" i="0" dirty="0">
                <a:solidFill>
                  <a:srgbClr val="92D050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const</a:t>
            </a:r>
            <a:r>
              <a:rPr lang="pt-BR" sz="1200" dirty="0">
                <a:solidFill>
                  <a:schemeClr val="bg1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.</a:t>
            </a:r>
          </a:p>
          <a:p>
            <a:pPr algn="just"/>
            <a:endParaRPr lang="pt-BR" sz="1200" b="0" i="0" dirty="0">
              <a:solidFill>
                <a:schemeClr val="bg1"/>
              </a:solidFill>
              <a:effectLst/>
              <a:latin typeface="Fira Code" pitchFamily="49" charset="0"/>
              <a:ea typeface="Fira Code" pitchFamily="49" charset="0"/>
              <a:cs typeface="Fira Code" pitchFamily="49" charset="0"/>
            </a:endParaRPr>
          </a:p>
          <a:p>
            <a:pPr algn="just"/>
            <a:r>
              <a:rPr lang="pt-BR" sz="1200" b="1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Variável:</a:t>
            </a:r>
            <a:r>
              <a:rPr lang="pt-BR" sz="1200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Uma variável é um </a:t>
            </a:r>
            <a:r>
              <a:rPr lang="pt-BR" sz="1200" b="1" i="0" dirty="0">
                <a:solidFill>
                  <a:srgbClr val="92D050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espaço reservado na memória </a:t>
            </a:r>
            <a:r>
              <a:rPr lang="pt-BR" sz="1200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que pode conter um valor e esse valor </a:t>
            </a:r>
            <a:r>
              <a:rPr lang="pt-BR" sz="1200" b="1" i="1" dirty="0">
                <a:solidFill>
                  <a:srgbClr val="92D050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pode ser modificado ao longo da execução do programa</a:t>
            </a:r>
            <a:r>
              <a:rPr lang="pt-BR" sz="1200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. Diferentemente das constantes, as variáveis são mutáveis, permitindo a atualização do valor associado.</a:t>
            </a:r>
          </a:p>
          <a:p>
            <a:pPr algn="just"/>
            <a:endParaRPr lang="pt-BR" sz="1200" dirty="0">
              <a:solidFill>
                <a:schemeClr val="bg1"/>
              </a:solidFill>
              <a:latin typeface="Fira Code" pitchFamily="49" charset="0"/>
              <a:ea typeface="Fira Code" pitchFamily="49" charset="0"/>
              <a:cs typeface="Fira Code" pitchFamily="49" charset="0"/>
            </a:endParaRPr>
          </a:p>
          <a:p>
            <a:pPr algn="just"/>
            <a:r>
              <a:rPr lang="pt-BR" sz="1200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Em </a:t>
            </a:r>
            <a:r>
              <a:rPr lang="pt-BR" sz="1200" b="0" i="0" dirty="0" err="1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JavaScript</a:t>
            </a:r>
            <a:r>
              <a:rPr lang="pt-BR" sz="1200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, tanto </a:t>
            </a:r>
            <a:r>
              <a:rPr lang="pt-BR" sz="1200" b="1" dirty="0" err="1">
                <a:solidFill>
                  <a:srgbClr val="92D05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let</a:t>
            </a:r>
            <a:r>
              <a:rPr lang="pt-BR" sz="1200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como </a:t>
            </a:r>
            <a:r>
              <a:rPr lang="pt-BR" sz="1200" b="1" dirty="0">
                <a:solidFill>
                  <a:schemeClr val="bg1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var</a:t>
            </a:r>
            <a:r>
              <a:rPr lang="pt-BR" sz="1200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são palavras-chave usadas para declarar variáveis, mas existem algumas diferenças importantes entre elas em relação ao escopo e ao tempo de vida da variável:</a:t>
            </a:r>
            <a:endParaRPr lang="pt-BR" sz="1050" b="0" i="0" dirty="0">
              <a:solidFill>
                <a:schemeClr val="bg1"/>
              </a:solidFill>
              <a:effectLst/>
              <a:latin typeface="Fira Code" pitchFamily="49" charset="0"/>
              <a:ea typeface="Fira Code" pitchFamily="49" charset="0"/>
              <a:cs typeface="Fira Code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68747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/>
        </p:nvSpPr>
        <p:spPr>
          <a:xfrm>
            <a:off x="240550" y="138175"/>
            <a:ext cx="2968994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rgbClr val="A6F750"/>
                </a:solidFill>
                <a:latin typeface="Ubuntu Light"/>
                <a:ea typeface="Ubuntu Light"/>
                <a:cs typeface="Ubuntu Light"/>
                <a:sym typeface="Ubuntu Light"/>
              </a:rPr>
              <a:t>_tipos de </a:t>
            </a:r>
            <a:r>
              <a:rPr lang="pt-BR" sz="1600" dirty="0" err="1">
                <a:solidFill>
                  <a:srgbClr val="A6F750"/>
                </a:solidFill>
                <a:latin typeface="Ubuntu Light"/>
                <a:ea typeface="Ubuntu Light"/>
                <a:cs typeface="Ubuntu Light"/>
                <a:sym typeface="Ubuntu Light"/>
              </a:rPr>
              <a:t>variváveis</a:t>
            </a:r>
            <a:endParaRPr sz="1600" dirty="0">
              <a:solidFill>
                <a:srgbClr val="A6F750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sp>
        <p:nvSpPr>
          <p:cNvPr id="4" name="Google Shape;62;p14">
            <a:extLst>
              <a:ext uri="{FF2B5EF4-FFF2-40B4-BE49-F238E27FC236}">
                <a16:creationId xmlns:a16="http://schemas.microsoft.com/office/drawing/2014/main" id="{936E5BB6-7804-2BC6-FA71-6B75953CD49B}"/>
              </a:ext>
            </a:extLst>
          </p:cNvPr>
          <p:cNvSpPr txBox="1"/>
          <p:nvPr/>
        </p:nvSpPr>
        <p:spPr>
          <a:xfrm>
            <a:off x="184283" y="642427"/>
            <a:ext cx="8775434" cy="5093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just"/>
            <a:r>
              <a:rPr lang="pt-BR" sz="1100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Em </a:t>
            </a:r>
            <a:r>
              <a:rPr lang="pt-BR" sz="1100" b="0" i="0" dirty="0" err="1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JavaScript</a:t>
            </a:r>
            <a:r>
              <a:rPr lang="pt-BR" sz="1100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, tanto </a:t>
            </a:r>
            <a:r>
              <a:rPr lang="pt-BR" sz="1100" b="1" dirty="0" err="1">
                <a:solidFill>
                  <a:srgbClr val="92D05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let</a:t>
            </a:r>
            <a:r>
              <a:rPr lang="pt-BR" sz="1100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como </a:t>
            </a:r>
            <a:r>
              <a:rPr lang="pt-BR" sz="1100" b="1" dirty="0">
                <a:solidFill>
                  <a:srgbClr val="92D05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var</a:t>
            </a:r>
            <a:r>
              <a:rPr lang="pt-BR" sz="1100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são palavras-chave usadas para declarar variáveis, mas existem algumas diferenças importantes entre elas em relação ao escopo e ao </a:t>
            </a:r>
            <a:r>
              <a:rPr lang="pt-BR" sz="1100" b="1" i="0" dirty="0">
                <a:solidFill>
                  <a:srgbClr val="92D050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tempo de vida da variável</a:t>
            </a:r>
            <a:r>
              <a:rPr lang="pt-BR" sz="1100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:</a:t>
            </a:r>
          </a:p>
          <a:p>
            <a:pPr algn="just"/>
            <a:endParaRPr lang="pt-BR" sz="1100" dirty="0">
              <a:solidFill>
                <a:schemeClr val="bg1"/>
              </a:solidFill>
              <a:latin typeface="Fira Code" pitchFamily="49" charset="0"/>
              <a:ea typeface="Fira Code" pitchFamily="49" charset="0"/>
              <a:cs typeface="Fira Code" pitchFamily="49" charset="0"/>
            </a:endParaRPr>
          </a:p>
          <a:p>
            <a:pPr algn="just"/>
            <a:r>
              <a:rPr lang="pt-BR" sz="1100" b="1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Escopo de Bloco:</a:t>
            </a:r>
            <a:endParaRPr lang="pt-BR" sz="1100" b="0" i="0" dirty="0">
              <a:solidFill>
                <a:schemeClr val="bg1"/>
              </a:solidFill>
              <a:effectLst/>
              <a:latin typeface="Fira Code" pitchFamily="49" charset="0"/>
              <a:ea typeface="Fira Code" pitchFamily="49" charset="0"/>
              <a:cs typeface="Fira Code" pitchFamily="49" charset="0"/>
            </a:endParaRPr>
          </a:p>
          <a:p>
            <a:pPr marL="457200" lvl="1" algn="just"/>
            <a:r>
              <a:rPr lang="pt-BR" sz="1100" b="0" i="0" dirty="0" err="1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let</a:t>
            </a:r>
            <a:r>
              <a:rPr lang="pt-BR" sz="1100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: A variável declarada com </a:t>
            </a:r>
            <a:r>
              <a:rPr lang="pt-BR" sz="1100" b="0" i="0" dirty="0" err="1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let</a:t>
            </a:r>
            <a:r>
              <a:rPr lang="pt-BR" sz="1100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tem escopo de bloco. Isso significa que ela é visível apenas dentro do bloco onde foi declarada, seja dentro de uma função, um loop for, ou um bloco de código delimitado por chaves {}.</a:t>
            </a:r>
          </a:p>
          <a:p>
            <a:pPr marL="457200" lvl="1" algn="just"/>
            <a:endParaRPr lang="pt-BR" sz="1100" b="0" i="0" dirty="0">
              <a:solidFill>
                <a:schemeClr val="bg1"/>
              </a:solidFill>
              <a:effectLst/>
              <a:latin typeface="Fira Code" pitchFamily="49" charset="0"/>
              <a:ea typeface="Fira Code" pitchFamily="49" charset="0"/>
              <a:cs typeface="Fira Code" pitchFamily="49" charset="0"/>
            </a:endParaRPr>
          </a:p>
          <a:p>
            <a:pPr marL="457200" lvl="1" algn="just"/>
            <a:r>
              <a:rPr lang="pt-BR" sz="1100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var: As variáveis declaradas com var têm escopo de função ou escopo global (quando declaradas fora de qualquer função). Isso significa que elas são visíveis em toda a função na qual foram declaradas ou em todo o escopo global do programa.</a:t>
            </a:r>
          </a:p>
          <a:p>
            <a:pPr marL="457200" lvl="1" algn="just"/>
            <a:endParaRPr lang="pt-BR" sz="1100" b="0" i="0" dirty="0">
              <a:solidFill>
                <a:schemeClr val="bg1"/>
              </a:solidFill>
              <a:effectLst/>
              <a:latin typeface="Fira Code" pitchFamily="49" charset="0"/>
              <a:ea typeface="Fira Code" pitchFamily="49" charset="0"/>
              <a:cs typeface="Fira Code" pitchFamily="49" charset="0"/>
            </a:endParaRPr>
          </a:p>
          <a:p>
            <a:pPr algn="just"/>
            <a:r>
              <a:rPr lang="pt-BR" sz="1100" b="1" i="0" dirty="0" err="1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Hoisting</a:t>
            </a:r>
            <a:r>
              <a:rPr lang="pt-BR" sz="1100" b="1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:</a:t>
            </a:r>
            <a:endParaRPr lang="pt-BR" sz="1100" b="0" i="0" dirty="0">
              <a:solidFill>
                <a:schemeClr val="bg1"/>
              </a:solidFill>
              <a:effectLst/>
              <a:latin typeface="Fira Code" pitchFamily="49" charset="0"/>
              <a:ea typeface="Fira Code" pitchFamily="49" charset="0"/>
              <a:cs typeface="Fira Code" pitchFamily="49" charset="0"/>
            </a:endParaRPr>
          </a:p>
          <a:p>
            <a:pPr marL="457200" lvl="1" algn="just"/>
            <a:r>
              <a:rPr lang="pt-BR" sz="1100" b="0" i="0" dirty="0" err="1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let</a:t>
            </a:r>
            <a:r>
              <a:rPr lang="pt-BR" sz="1100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: Variáveis declaradas com </a:t>
            </a:r>
            <a:r>
              <a:rPr lang="pt-BR" sz="1100" b="0" i="0" dirty="0" err="1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let</a:t>
            </a:r>
            <a:r>
              <a:rPr lang="pt-BR" sz="1100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não sofrem </a:t>
            </a:r>
            <a:r>
              <a:rPr lang="pt-BR" sz="1100" b="0" i="0" dirty="0" err="1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hoisting</a:t>
            </a:r>
            <a:r>
              <a:rPr lang="pt-BR" sz="1100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(içamento). "</a:t>
            </a:r>
            <a:r>
              <a:rPr lang="pt-BR" sz="1100" b="0" i="0" dirty="0" err="1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Hoisting</a:t>
            </a:r>
            <a:r>
              <a:rPr lang="pt-BR" sz="1100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" é um comportamento em que as declarações de variáveis são movidas para o topo do escopo antes da execução real do código. Com </a:t>
            </a:r>
            <a:r>
              <a:rPr lang="pt-BR" sz="1100" b="0" i="0" dirty="0" err="1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let</a:t>
            </a:r>
            <a:r>
              <a:rPr lang="pt-BR" sz="1100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, a variável existe apenas no bloco em que foi declarada e, se você tentar acessá-la antes da declaração, ocorrerá um erro de "</a:t>
            </a:r>
            <a:r>
              <a:rPr lang="pt-BR" sz="1100" b="0" i="0" dirty="0" err="1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ReferenceError</a:t>
            </a:r>
            <a:r>
              <a:rPr lang="pt-BR" sz="1100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".</a:t>
            </a:r>
          </a:p>
          <a:p>
            <a:pPr marL="457200" lvl="1" algn="just"/>
            <a:endParaRPr lang="pt-BR" sz="1100" b="0" i="0" dirty="0">
              <a:solidFill>
                <a:schemeClr val="bg1"/>
              </a:solidFill>
              <a:effectLst/>
              <a:latin typeface="Fira Code" pitchFamily="49" charset="0"/>
              <a:ea typeface="Fira Code" pitchFamily="49" charset="0"/>
              <a:cs typeface="Fira Code" pitchFamily="49" charset="0"/>
            </a:endParaRPr>
          </a:p>
          <a:p>
            <a:pPr marL="457200" lvl="1" algn="just"/>
            <a:r>
              <a:rPr lang="pt-BR" sz="1100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var: As variáveis declaradas com var sofrem </a:t>
            </a:r>
            <a:r>
              <a:rPr lang="pt-BR" sz="1100" b="0" i="0" dirty="0" err="1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hoisting</a:t>
            </a:r>
            <a:r>
              <a:rPr lang="pt-BR" sz="1100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. Elas são movidas para o topo do escopo, o que pode levar a comportamentos inesperados em algumas situações.</a:t>
            </a:r>
          </a:p>
          <a:p>
            <a:pPr marL="457200" lvl="1" algn="just"/>
            <a:endParaRPr lang="pt-BR" sz="1100" b="0" i="0" dirty="0">
              <a:solidFill>
                <a:schemeClr val="bg1"/>
              </a:solidFill>
              <a:effectLst/>
              <a:latin typeface="Fira Code" pitchFamily="49" charset="0"/>
              <a:ea typeface="Fira Code" pitchFamily="49" charset="0"/>
              <a:cs typeface="Fira Code" pitchFamily="49" charset="0"/>
            </a:endParaRPr>
          </a:p>
          <a:p>
            <a:pPr algn="just"/>
            <a:r>
              <a:rPr lang="pt-BR" sz="1100" b="1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Tempo de vida ("</a:t>
            </a:r>
            <a:r>
              <a:rPr lang="pt-BR" sz="1100" b="1" i="0" dirty="0" err="1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Lifetime</a:t>
            </a:r>
            <a:r>
              <a:rPr lang="pt-BR" sz="1100" b="1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") da Variável:</a:t>
            </a:r>
            <a:endParaRPr lang="pt-BR" sz="1100" b="0" i="0" dirty="0">
              <a:solidFill>
                <a:schemeClr val="bg1"/>
              </a:solidFill>
              <a:effectLst/>
              <a:latin typeface="Fira Code" pitchFamily="49" charset="0"/>
              <a:ea typeface="Fira Code" pitchFamily="49" charset="0"/>
              <a:cs typeface="Fira Code" pitchFamily="49" charset="0"/>
            </a:endParaRPr>
          </a:p>
          <a:p>
            <a:pPr marL="457200" lvl="1" algn="just"/>
            <a:r>
              <a:rPr lang="pt-BR" sz="1100" b="0" i="0" dirty="0" err="1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let</a:t>
            </a:r>
            <a:r>
              <a:rPr lang="pt-BR" sz="1100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: A variável declarada com </a:t>
            </a:r>
            <a:r>
              <a:rPr lang="pt-BR" sz="1100" b="0" i="0" dirty="0" err="1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let</a:t>
            </a:r>
            <a:r>
              <a:rPr lang="pt-BR" sz="1100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existe apenas dentro do bloco em que foi declarada. Quando o bloco é finalizado, a variável é destruída e não está mais acessível.</a:t>
            </a:r>
          </a:p>
          <a:p>
            <a:pPr marL="457200" lvl="1" algn="just"/>
            <a:endParaRPr lang="pt-BR" sz="1100" b="0" i="0" dirty="0">
              <a:solidFill>
                <a:schemeClr val="bg1"/>
              </a:solidFill>
              <a:effectLst/>
              <a:latin typeface="Fira Code" pitchFamily="49" charset="0"/>
              <a:ea typeface="Fira Code" pitchFamily="49" charset="0"/>
              <a:cs typeface="Fira Code" pitchFamily="49" charset="0"/>
            </a:endParaRPr>
          </a:p>
          <a:p>
            <a:pPr marL="457200" lvl="1" algn="just"/>
            <a:r>
              <a:rPr lang="pt-BR" sz="1100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var: A variável declarada com var existe durante toda a execução da função em que foi declarada ou durante toda a execução do programa, se for declarada fora de qualquer função. Isso pode levar a variáveis sendo acessadas fora do escopo pretendido, causando erros.</a:t>
            </a:r>
          </a:p>
          <a:p>
            <a:pPr algn="just"/>
            <a:endParaRPr lang="pt-BR" sz="1100" b="0" i="0" dirty="0">
              <a:solidFill>
                <a:schemeClr val="bg1"/>
              </a:solidFill>
              <a:effectLst/>
              <a:latin typeface="Fira Code" pitchFamily="49" charset="0"/>
              <a:ea typeface="Fira Code" pitchFamily="49" charset="0"/>
              <a:cs typeface="Fira Code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16947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/>
        </p:nvSpPr>
        <p:spPr>
          <a:xfrm>
            <a:off x="240550" y="138175"/>
            <a:ext cx="2968994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rgbClr val="A6F750"/>
                </a:solidFill>
                <a:latin typeface="Ubuntu Light"/>
                <a:ea typeface="Ubuntu Light"/>
                <a:cs typeface="Ubuntu Light"/>
                <a:sym typeface="Ubuntu Light"/>
              </a:rPr>
              <a:t>_funções nativas</a:t>
            </a:r>
            <a:endParaRPr sz="1600" dirty="0">
              <a:solidFill>
                <a:srgbClr val="A6F750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sp>
        <p:nvSpPr>
          <p:cNvPr id="4" name="Google Shape;62;p14">
            <a:extLst>
              <a:ext uri="{FF2B5EF4-FFF2-40B4-BE49-F238E27FC236}">
                <a16:creationId xmlns:a16="http://schemas.microsoft.com/office/drawing/2014/main" id="{936E5BB6-7804-2BC6-FA71-6B75953CD49B}"/>
              </a:ext>
            </a:extLst>
          </p:cNvPr>
          <p:cNvSpPr txBox="1"/>
          <p:nvPr/>
        </p:nvSpPr>
        <p:spPr>
          <a:xfrm>
            <a:off x="184283" y="642427"/>
            <a:ext cx="8775434" cy="44088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just"/>
            <a:r>
              <a:rPr lang="pt-BR" sz="1200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Funções nativas em </a:t>
            </a:r>
            <a:r>
              <a:rPr lang="pt-BR" sz="1200" b="0" i="0" dirty="0" err="1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JavaScript</a:t>
            </a:r>
            <a:r>
              <a:rPr lang="pt-BR" sz="1200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são funções incorporadas (</a:t>
            </a:r>
            <a:r>
              <a:rPr lang="pt-BR" sz="1200" b="0" i="0" dirty="0" err="1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built</a:t>
            </a:r>
            <a:r>
              <a:rPr lang="pt-BR" sz="1200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-in) diretamente na linguagem e que estão disponíveis globalmente, ou seja, podem ser acessadas em qualquer contexto do código sem a necessidade de importações ou declarações adicionais. Essas funções são parte integrante da especificação da linguagem e fornecem funcionalidades essenciais para realizar diversas tarefas.</a:t>
            </a:r>
          </a:p>
          <a:p>
            <a:pPr algn="just"/>
            <a:endParaRPr lang="pt-BR" sz="1200" dirty="0">
              <a:solidFill>
                <a:schemeClr val="bg1"/>
              </a:solidFill>
              <a:latin typeface="Fira Code" pitchFamily="49" charset="0"/>
              <a:ea typeface="Fira Code" pitchFamily="49" charset="0"/>
              <a:cs typeface="Fira Code" pitchFamily="49" charset="0"/>
            </a:endParaRPr>
          </a:p>
          <a:p>
            <a:pPr algn="just"/>
            <a:r>
              <a:rPr lang="pt-BR" sz="1200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Algumas das funções nativas mais comuns em </a:t>
            </a:r>
            <a:r>
              <a:rPr lang="pt-BR" sz="1200" b="0" i="0" dirty="0" err="1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JavaScript</a:t>
            </a:r>
            <a:r>
              <a:rPr lang="pt-BR" sz="1200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incluem:</a:t>
            </a:r>
          </a:p>
          <a:p>
            <a:pPr algn="just"/>
            <a:endParaRPr lang="pt-BR" sz="1200" b="0" i="0" dirty="0">
              <a:solidFill>
                <a:schemeClr val="bg1"/>
              </a:solidFill>
              <a:effectLst/>
              <a:latin typeface="Fira Code" pitchFamily="49" charset="0"/>
              <a:ea typeface="Fira Code" pitchFamily="49" charset="0"/>
              <a:cs typeface="Fira Code" pitchFamily="49" charset="0"/>
            </a:endParaRPr>
          </a:p>
          <a:p>
            <a:pPr algn="just"/>
            <a:endParaRPr lang="pt-BR" sz="1200" b="0" i="0" dirty="0">
              <a:solidFill>
                <a:schemeClr val="bg1"/>
              </a:solidFill>
              <a:effectLst/>
              <a:latin typeface="Fira Code" pitchFamily="49" charset="0"/>
              <a:ea typeface="Fira Code" pitchFamily="49" charset="0"/>
              <a:cs typeface="Fira Code" pitchFamily="49" charset="0"/>
            </a:endParaRPr>
          </a:p>
          <a:p>
            <a:pPr algn="just"/>
            <a:r>
              <a:rPr lang="pt-BR" sz="1200" b="1" i="0" dirty="0" err="1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parseInt</a:t>
            </a:r>
            <a:r>
              <a:rPr lang="pt-BR" sz="1200" b="1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() e </a:t>
            </a:r>
            <a:r>
              <a:rPr lang="pt-BR" sz="1200" b="1" i="0" dirty="0" err="1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parseFloat</a:t>
            </a:r>
            <a:r>
              <a:rPr lang="pt-BR" sz="1200" b="1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():</a:t>
            </a:r>
            <a:r>
              <a:rPr lang="pt-BR" sz="1200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Funções para converter </a:t>
            </a:r>
            <a:r>
              <a:rPr lang="pt-BR" sz="1200" b="0" i="0" dirty="0" err="1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strings</a:t>
            </a:r>
            <a:r>
              <a:rPr lang="pt-BR" sz="1200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em números inteiros e de ponto flutuante, respectivamente.</a:t>
            </a:r>
          </a:p>
          <a:p>
            <a:pPr algn="just"/>
            <a:r>
              <a:rPr lang="pt-BR" sz="1200" b="1" i="0" dirty="0" err="1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toString</a:t>
            </a:r>
            <a:r>
              <a:rPr lang="pt-BR" sz="1200" b="1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():</a:t>
            </a:r>
            <a:r>
              <a:rPr lang="pt-BR" sz="1200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Método que converte um valor em uma </a:t>
            </a:r>
            <a:r>
              <a:rPr lang="pt-BR" sz="1200" b="0" i="0" dirty="0" err="1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string</a:t>
            </a:r>
            <a:r>
              <a:rPr lang="pt-BR" sz="1200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.</a:t>
            </a:r>
          </a:p>
          <a:p>
            <a:pPr algn="just"/>
            <a:r>
              <a:rPr lang="pt-BR" sz="1200" b="1" i="0" dirty="0" err="1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isNaN</a:t>
            </a:r>
            <a:r>
              <a:rPr lang="pt-BR" sz="1200" b="1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():</a:t>
            </a:r>
            <a:r>
              <a:rPr lang="pt-BR" sz="1200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Função que verifica se um valor é "</a:t>
            </a:r>
            <a:r>
              <a:rPr lang="pt-BR" sz="1200" b="0" i="0" dirty="0" err="1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Not</a:t>
            </a:r>
            <a:r>
              <a:rPr lang="pt-BR" sz="1200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-a-</a:t>
            </a:r>
            <a:r>
              <a:rPr lang="pt-BR" sz="1200" b="0" i="0" dirty="0" err="1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Number</a:t>
            </a:r>
            <a:r>
              <a:rPr lang="pt-BR" sz="1200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" (não é um número).</a:t>
            </a:r>
          </a:p>
          <a:p>
            <a:pPr algn="just"/>
            <a:r>
              <a:rPr lang="pt-BR" sz="1200" b="1" i="0" dirty="0" err="1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Array.isArray</a:t>
            </a:r>
            <a:r>
              <a:rPr lang="pt-BR" sz="1200" b="1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():</a:t>
            </a:r>
            <a:r>
              <a:rPr lang="pt-BR" sz="1200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Verifica se um objeto é um </a:t>
            </a:r>
            <a:r>
              <a:rPr lang="pt-BR" sz="1200" b="0" i="0" dirty="0" err="1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array</a:t>
            </a:r>
            <a:r>
              <a:rPr lang="pt-BR" sz="1200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.</a:t>
            </a:r>
          </a:p>
          <a:p>
            <a:pPr algn="just"/>
            <a:r>
              <a:rPr lang="pt-BR" sz="1200" b="1" i="0" dirty="0" err="1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Math.random</a:t>
            </a:r>
            <a:r>
              <a:rPr lang="pt-BR" sz="1200" b="1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():</a:t>
            </a:r>
            <a:r>
              <a:rPr lang="pt-BR" sz="1200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Gera um número aleatório entre 0 (inclusive) e 1 (exclusive).</a:t>
            </a:r>
          </a:p>
          <a:p>
            <a:pPr algn="just"/>
            <a:r>
              <a:rPr lang="pt-BR" sz="1200" b="1" i="0" dirty="0" err="1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Math.floor</a:t>
            </a:r>
            <a:r>
              <a:rPr lang="pt-BR" sz="1200" b="1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(), </a:t>
            </a:r>
            <a:r>
              <a:rPr lang="pt-BR" sz="1200" b="1" i="0" dirty="0" err="1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Math.ceil</a:t>
            </a:r>
            <a:r>
              <a:rPr lang="pt-BR" sz="1200" b="1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() e </a:t>
            </a:r>
            <a:r>
              <a:rPr lang="pt-BR" sz="1200" b="1" i="0" dirty="0" err="1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Math.round</a:t>
            </a:r>
            <a:r>
              <a:rPr lang="pt-BR" sz="1200" b="1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():</a:t>
            </a:r>
            <a:r>
              <a:rPr lang="pt-BR" sz="1200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Funções para arredondamento de números para baixo, para cima e para o inteiro mais próximo, respectivamente.</a:t>
            </a:r>
          </a:p>
          <a:p>
            <a:pPr algn="just"/>
            <a:r>
              <a:rPr lang="pt-BR" sz="1200" b="1" i="0" dirty="0" err="1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String.length</a:t>
            </a:r>
            <a:r>
              <a:rPr lang="pt-BR" sz="1200" b="1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:</a:t>
            </a:r>
            <a:r>
              <a:rPr lang="pt-BR" sz="1200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Propriedade que retorna o comprimento de uma </a:t>
            </a:r>
            <a:r>
              <a:rPr lang="pt-BR" sz="1200" b="0" i="0" dirty="0" err="1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string</a:t>
            </a:r>
            <a:r>
              <a:rPr lang="pt-BR" sz="1200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.</a:t>
            </a:r>
          </a:p>
          <a:p>
            <a:pPr algn="just"/>
            <a:r>
              <a:rPr lang="pt-BR" sz="1200" b="1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Date():</a:t>
            </a:r>
            <a:r>
              <a:rPr lang="pt-BR" sz="1200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Construtor para criar objetos de data e hora.</a:t>
            </a:r>
          </a:p>
          <a:p>
            <a:pPr algn="just"/>
            <a:r>
              <a:rPr lang="pt-BR" sz="1200" b="1" i="0" dirty="0" err="1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setTimeout</a:t>
            </a:r>
            <a:r>
              <a:rPr lang="pt-BR" sz="1200" b="1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() e </a:t>
            </a:r>
            <a:r>
              <a:rPr lang="pt-BR" sz="1200" b="1" i="0" dirty="0" err="1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setInterval</a:t>
            </a:r>
            <a:r>
              <a:rPr lang="pt-BR" sz="1200" b="1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():</a:t>
            </a:r>
            <a:r>
              <a:rPr lang="pt-BR" sz="1200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Funções para agendar a execução de código após um intervalo de tempo ou em intervalos regulares.</a:t>
            </a:r>
          </a:p>
          <a:p>
            <a:pPr algn="just"/>
            <a:r>
              <a:rPr lang="pt-BR" sz="1200" b="1" i="0" dirty="0" err="1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JSON.parse</a:t>
            </a:r>
            <a:r>
              <a:rPr lang="pt-BR" sz="1200" b="1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() e </a:t>
            </a:r>
            <a:r>
              <a:rPr lang="pt-BR" sz="1200" b="1" i="0" dirty="0" err="1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JSON.stringify</a:t>
            </a:r>
            <a:r>
              <a:rPr lang="pt-BR" sz="1200" b="1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():</a:t>
            </a:r>
            <a:r>
              <a:rPr lang="pt-BR" sz="1200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Funções para trabalhar com dados em formato JSON.</a:t>
            </a:r>
          </a:p>
          <a:p>
            <a:pPr algn="just"/>
            <a:endParaRPr lang="pt-BR" sz="1050" b="0" i="0" dirty="0">
              <a:solidFill>
                <a:schemeClr val="bg1"/>
              </a:solidFill>
              <a:effectLst/>
              <a:latin typeface="Fira Code" pitchFamily="49" charset="0"/>
              <a:ea typeface="Fira Code" pitchFamily="49" charset="0"/>
              <a:cs typeface="Fira Code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818421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3235</TotalTime>
  <Words>4378</Words>
  <Application>Microsoft Macintosh PowerPoint</Application>
  <PresentationFormat>Apresentação na tela (16:10)</PresentationFormat>
  <Paragraphs>304</Paragraphs>
  <Slides>28</Slides>
  <Notes>28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28</vt:i4>
      </vt:variant>
    </vt:vector>
  </HeadingPairs>
  <TitlesOfParts>
    <vt:vector size="34" baseType="lpstr">
      <vt:lpstr>Ubuntu</vt:lpstr>
      <vt:lpstr>Fira Code Light</vt:lpstr>
      <vt:lpstr>Fira Code</vt:lpstr>
      <vt:lpstr>Arial</vt:lpstr>
      <vt:lpstr>Ubuntu Light</vt:lpstr>
      <vt:lpstr>Simple Light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cp:lastModifiedBy>Jaqueline de Carvalho Laurenti</cp:lastModifiedBy>
  <cp:revision>10</cp:revision>
  <dcterms:modified xsi:type="dcterms:W3CDTF">2023-08-05T01:14:25Z</dcterms:modified>
</cp:coreProperties>
</file>